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1EC47-4A2C-4AAC-9EFB-36E37CD9D0D0}" type="datetimeFigureOut">
              <a:rPr lang="en-GB" smtClean="0"/>
              <a:t>16/05/2018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B804-ABD8-48B7-B38B-81B3DEC155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854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1EC47-4A2C-4AAC-9EFB-36E37CD9D0D0}" type="datetimeFigureOut">
              <a:rPr lang="en-GB" smtClean="0"/>
              <a:t>16/05/2018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B804-ABD8-48B7-B38B-81B3DEC155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923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1EC47-4A2C-4AAC-9EFB-36E37CD9D0D0}" type="datetimeFigureOut">
              <a:rPr lang="en-GB" smtClean="0"/>
              <a:t>16/05/2018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B804-ABD8-48B7-B38B-81B3DEC155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782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1EC47-4A2C-4AAC-9EFB-36E37CD9D0D0}" type="datetimeFigureOut">
              <a:rPr lang="en-GB" smtClean="0"/>
              <a:t>16/05/2018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B804-ABD8-48B7-B38B-81B3DEC155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873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1EC47-4A2C-4AAC-9EFB-36E37CD9D0D0}" type="datetimeFigureOut">
              <a:rPr lang="en-GB" smtClean="0"/>
              <a:t>16/05/2018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B804-ABD8-48B7-B38B-81B3DEC155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443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1EC47-4A2C-4AAC-9EFB-36E37CD9D0D0}" type="datetimeFigureOut">
              <a:rPr lang="en-GB" smtClean="0"/>
              <a:t>16/05/2018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B804-ABD8-48B7-B38B-81B3DEC155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167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1EC47-4A2C-4AAC-9EFB-36E37CD9D0D0}" type="datetimeFigureOut">
              <a:rPr lang="en-GB" smtClean="0"/>
              <a:t>16/05/2018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B804-ABD8-48B7-B38B-81B3DEC155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428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1EC47-4A2C-4AAC-9EFB-36E37CD9D0D0}" type="datetimeFigureOut">
              <a:rPr lang="en-GB" smtClean="0"/>
              <a:t>16/05/2018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B804-ABD8-48B7-B38B-81B3DEC155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62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1EC47-4A2C-4AAC-9EFB-36E37CD9D0D0}" type="datetimeFigureOut">
              <a:rPr lang="en-GB" smtClean="0"/>
              <a:t>16/05/2018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B804-ABD8-48B7-B38B-81B3DEC155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619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1EC47-4A2C-4AAC-9EFB-36E37CD9D0D0}" type="datetimeFigureOut">
              <a:rPr lang="en-GB" smtClean="0"/>
              <a:t>16/05/2018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B804-ABD8-48B7-B38B-81B3DEC155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986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1EC47-4A2C-4AAC-9EFB-36E37CD9D0D0}" type="datetimeFigureOut">
              <a:rPr lang="en-GB" smtClean="0"/>
              <a:t>16/05/2018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B804-ABD8-48B7-B38B-81B3DEC155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80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1EC47-4A2C-4AAC-9EFB-36E37CD9D0D0}" type="datetimeFigureOut">
              <a:rPr lang="en-GB" smtClean="0"/>
              <a:t>16/05/2018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7B804-ABD8-48B7-B38B-81B3DEC155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756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28"/>
          <a:stretch/>
        </p:blipFill>
        <p:spPr>
          <a:xfrm>
            <a:off x="3744687" y="139337"/>
            <a:ext cx="4789714" cy="656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36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Krysia Dziedzic</dc:creator>
  <cp:lastModifiedBy>Krysia Dziedzic</cp:lastModifiedBy>
  <cp:revision>1</cp:revision>
  <dcterms:created xsi:type="dcterms:W3CDTF">2018-05-16T18:09:13Z</dcterms:created>
  <dcterms:modified xsi:type="dcterms:W3CDTF">2018-05-16T18:09:26Z</dcterms:modified>
</cp:coreProperties>
</file>