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254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31703-025D-42D0-BBBF-BF6B6DBC216D}" type="datetimeFigureOut">
              <a:rPr lang="en-GB" smtClean="0"/>
              <a:pPr/>
              <a:t>18/05/2018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67922-0C0F-4232-B6B3-D84834E684D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31703-025D-42D0-BBBF-BF6B6DBC216D}" type="datetimeFigureOut">
              <a:rPr lang="en-GB" smtClean="0"/>
              <a:pPr/>
              <a:t>18/05/2018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67922-0C0F-4232-B6B3-D84834E684D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31703-025D-42D0-BBBF-BF6B6DBC216D}" type="datetimeFigureOut">
              <a:rPr lang="en-GB" smtClean="0"/>
              <a:pPr/>
              <a:t>18/05/2018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67922-0C0F-4232-B6B3-D84834E684D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31703-025D-42D0-BBBF-BF6B6DBC216D}" type="datetimeFigureOut">
              <a:rPr lang="en-GB" smtClean="0"/>
              <a:pPr/>
              <a:t>18/05/2018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67922-0C0F-4232-B6B3-D84834E684D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31703-025D-42D0-BBBF-BF6B6DBC216D}" type="datetimeFigureOut">
              <a:rPr lang="en-GB" smtClean="0"/>
              <a:pPr/>
              <a:t>18/05/2018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67922-0C0F-4232-B6B3-D84834E684D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31703-025D-42D0-BBBF-BF6B6DBC216D}" type="datetimeFigureOut">
              <a:rPr lang="en-GB" smtClean="0"/>
              <a:pPr/>
              <a:t>18/05/2018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67922-0C0F-4232-B6B3-D84834E684D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31703-025D-42D0-BBBF-BF6B6DBC216D}" type="datetimeFigureOut">
              <a:rPr lang="en-GB" smtClean="0"/>
              <a:pPr/>
              <a:t>18/05/2018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67922-0C0F-4232-B6B3-D84834E684D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31703-025D-42D0-BBBF-BF6B6DBC216D}" type="datetimeFigureOut">
              <a:rPr lang="en-GB" smtClean="0"/>
              <a:pPr/>
              <a:t>18/05/2018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67922-0C0F-4232-B6B3-D84834E684D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31703-025D-42D0-BBBF-BF6B6DBC216D}" type="datetimeFigureOut">
              <a:rPr lang="en-GB" smtClean="0"/>
              <a:pPr/>
              <a:t>18/05/2018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67922-0C0F-4232-B6B3-D84834E684D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31703-025D-42D0-BBBF-BF6B6DBC216D}" type="datetimeFigureOut">
              <a:rPr lang="en-GB" smtClean="0"/>
              <a:pPr/>
              <a:t>18/05/2018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67922-0C0F-4232-B6B3-D84834E684D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31703-025D-42D0-BBBF-BF6B6DBC216D}" type="datetimeFigureOut">
              <a:rPr lang="en-GB" smtClean="0"/>
              <a:pPr/>
              <a:t>18/05/2018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67922-0C0F-4232-B6B3-D84834E684D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31703-025D-42D0-BBBF-BF6B6DBC216D}" type="datetimeFigureOut">
              <a:rPr lang="en-GB" smtClean="0"/>
              <a:pPr/>
              <a:t>18/05/2018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67922-0C0F-4232-B6B3-D84834E684D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Myfirstbathmilestonecar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632" y="1268760"/>
            <a:ext cx="7797800" cy="4387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89050"/>
            <a:ext cx="7772400" cy="4279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50950"/>
            <a:ext cx="7772400" cy="4356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836712"/>
            <a:ext cx="3581400" cy="5095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836712"/>
            <a:ext cx="3619500" cy="5076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Company>NHS Tayside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parbuckle</dc:creator>
  <cp:lastModifiedBy>parbuckle</cp:lastModifiedBy>
  <cp:revision>2</cp:revision>
  <dcterms:created xsi:type="dcterms:W3CDTF">2018-05-18T12:43:36Z</dcterms:created>
  <dcterms:modified xsi:type="dcterms:W3CDTF">2018-05-18T12:52:53Z</dcterms:modified>
</cp:coreProperties>
</file>