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8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64314-F96A-2D4C-8217-C980A304A81F}" v="13" dt="2022-02-10T15:09:21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5"/>
    <p:restoredTop sz="94753"/>
  </p:normalViewPr>
  <p:slideViewPr>
    <p:cSldViewPr snapToGrid="0" snapToObjects="1">
      <p:cViewPr varScale="1">
        <p:scale>
          <a:sx n="76" d="100"/>
          <a:sy n="76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bleStyles" Target="tableStyles.xml"/><Relationship Id="rId12" Type="http://schemas.microsoft.com/office/2016/11/relationships/changesInfo" Target="changesInfos/changesInfo1.xml"/><Relationship Id="rId1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sh Jay" userId="a41af2ec-8953-4d5c-b85f-8e38b5e76af9" providerId="ADAL" clId="{16964314-F96A-2D4C-8217-C980A304A81F}"/>
    <pc:docChg chg="modSld">
      <pc:chgData name="Trish Jay" userId="a41af2ec-8953-4d5c-b85f-8e38b5e76af9" providerId="ADAL" clId="{16964314-F96A-2D4C-8217-C980A304A81F}" dt="2022-02-20T15:32:10.925" v="116" actId="20577"/>
      <pc:docMkLst>
        <pc:docMk/>
      </pc:docMkLst>
      <pc:sldChg chg="modSp mod">
        <pc:chgData name="Trish Jay" userId="a41af2ec-8953-4d5c-b85f-8e38b5e76af9" providerId="ADAL" clId="{16964314-F96A-2D4C-8217-C980A304A81F}" dt="2022-02-20T15:32:10.925" v="116" actId="20577"/>
        <pc:sldMkLst>
          <pc:docMk/>
          <pc:sldMk cId="443398983" sldId="268"/>
        </pc:sldMkLst>
        <pc:spChg chg="mod">
          <ac:chgData name="Trish Jay" userId="a41af2ec-8953-4d5c-b85f-8e38b5e76af9" providerId="ADAL" clId="{16964314-F96A-2D4C-8217-C980A304A81F}" dt="2022-02-20T15:32:10.925" v="116" actId="20577"/>
          <ac:spMkLst>
            <pc:docMk/>
            <pc:sldMk cId="443398983" sldId="268"/>
            <ac:spMk id="8" creationId="{DF1FAC85-C918-CB44-A8E9-797851678D3C}"/>
          </ac:spMkLst>
        </pc:spChg>
        <pc:graphicFrameChg chg="modGraphic">
          <ac:chgData name="Trish Jay" userId="a41af2ec-8953-4d5c-b85f-8e38b5e76af9" providerId="ADAL" clId="{16964314-F96A-2D4C-8217-C980A304A81F}" dt="2022-02-20T15:30:56.273" v="1" actId="20577"/>
          <ac:graphicFrameMkLst>
            <pc:docMk/>
            <pc:sldMk cId="443398983" sldId="268"/>
            <ac:graphicFrameMk id="7" creationId="{F175E10F-FC6E-CE44-8636-11B1753C1479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5271-3871-2949-A4F8-556BDCDBFC7D}" type="datetimeFigureOut">
              <a:rPr lang="en-US" smtClean="0"/>
              <a:t>23/02/22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442B-ED48-7349-A6EE-ACED2644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6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5271-3871-2949-A4F8-556BDCDBFC7D}" type="datetimeFigureOut">
              <a:rPr lang="en-US" smtClean="0"/>
              <a:t>23/02/22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442B-ED48-7349-A6EE-ACED2644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6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772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5271-3871-2949-A4F8-556BDCDBFC7D}" type="datetimeFigureOut">
              <a:rPr lang="en-US" smtClean="0"/>
              <a:t>23/02/22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442B-ED48-7349-A6EE-ACED2644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9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5271-3871-2949-A4F8-556BDCDBFC7D}" type="datetimeFigureOut">
              <a:rPr lang="en-US" smtClean="0"/>
              <a:t>23/02/22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442B-ED48-7349-A6EE-ACED2644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1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5271-3871-2949-A4F8-556BDCDBFC7D}" type="datetimeFigureOut">
              <a:rPr lang="en-US" smtClean="0"/>
              <a:t>23/02/22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442B-ED48-7349-A6EE-ACED2644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6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5271-3871-2949-A4F8-556BDCDBFC7D}" type="datetimeFigureOut">
              <a:rPr lang="en-US" smtClean="0"/>
              <a:t>23/02/22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442B-ED48-7349-A6EE-ACED2644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2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5271-3871-2949-A4F8-556BDCDBFC7D}" type="datetimeFigureOut">
              <a:rPr lang="en-US" smtClean="0"/>
              <a:t>23/02/22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442B-ED48-7349-A6EE-ACED2644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0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5271-3871-2949-A4F8-556BDCDBFC7D}" type="datetimeFigureOut">
              <a:rPr lang="en-US" smtClean="0"/>
              <a:t>23/02/22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442B-ED48-7349-A6EE-ACED2644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5271-3871-2949-A4F8-556BDCDBFC7D}" type="datetimeFigureOut">
              <a:rPr lang="en-US" smtClean="0"/>
              <a:t>23/02/22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442B-ED48-7349-A6EE-ACED2644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5271-3871-2949-A4F8-556BDCDBFC7D}" type="datetimeFigureOut">
              <a:rPr lang="en-US" smtClean="0"/>
              <a:t>23/02/22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442B-ED48-7349-A6EE-ACED2644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8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5271-3871-2949-A4F8-556BDCDBFC7D}" type="datetimeFigureOut">
              <a:rPr lang="en-US" smtClean="0"/>
              <a:t>23/02/22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6442B-ED48-7349-A6EE-ACED2644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0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75271-3871-2949-A4F8-556BDCDBFC7D}" type="datetimeFigureOut">
              <a:rPr lang="en-US" smtClean="0"/>
              <a:t>23/02/22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6442B-ED48-7349-A6EE-ACED26445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3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1105" y="1321485"/>
            <a:ext cx="89514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76092"/>
                </a:solidFill>
              </a:rPr>
              <a:t>Community Hospitals Association</a:t>
            </a:r>
          </a:p>
          <a:p>
            <a:pPr algn="ctr"/>
            <a:r>
              <a:rPr lang="en-US" sz="3200" b="1" dirty="0">
                <a:solidFill>
                  <a:srgbClr val="376092"/>
                </a:solidFill>
              </a:rPr>
              <a:t>Study funded by Health Foundation </a:t>
            </a:r>
          </a:p>
          <a:p>
            <a:pPr algn="ctr"/>
            <a:r>
              <a:rPr lang="en-US" sz="3200" b="1" dirty="0">
                <a:solidFill>
                  <a:srgbClr val="376092"/>
                </a:solidFill>
              </a:rPr>
              <a:t>Q Exchange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51B07B-78BE-CB49-BF26-C97521134A8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9" r="51398" b="35129"/>
          <a:stretch/>
        </p:blipFill>
        <p:spPr bwMode="auto">
          <a:xfrm>
            <a:off x="1164465" y="3200409"/>
            <a:ext cx="3345800" cy="18109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6B455B9-E45D-E741-908D-BC0AEB2D9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83FF7F8-216C-6843-9F56-4BB317FB4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889" y="2940719"/>
            <a:ext cx="3683000" cy="278130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7F0CDFE-4082-EC4B-931D-523136B9BF6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8739" y="160616"/>
            <a:ext cx="1108075" cy="124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EE035651-A94D-C046-9F5D-50F045AE5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792" y="259691"/>
            <a:ext cx="2720975" cy="65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9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6D0779-6D89-C146-AA50-22C10898E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5B2407-163B-C943-91BC-E857C8C5B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/>
              <a:t>Identify, capture and share the learning and best practice in response to COVID-19;</a:t>
            </a:r>
          </a:p>
          <a:p>
            <a:pPr lvl="0"/>
            <a:r>
              <a:rPr lang="en-GB" dirty="0"/>
              <a:t>Enhance and develop mechanisms to share good practice across community hospitals;</a:t>
            </a:r>
          </a:p>
          <a:p>
            <a:pPr lvl="0"/>
            <a:r>
              <a:rPr lang="en-GB" dirty="0"/>
              <a:t>Improve awareness and understanding of the role and contribution CH’s made in response to COVID-19;</a:t>
            </a:r>
          </a:p>
          <a:p>
            <a:pPr lvl="0"/>
            <a:r>
              <a:rPr lang="en-GB" dirty="0"/>
              <a:t>Grow CHA members, network and reputation (and Q community).</a:t>
            </a:r>
          </a:p>
          <a:p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7F0CDFE-4082-EC4B-931D-523136B9BF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8225" y="110805"/>
            <a:ext cx="1108075" cy="1242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797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6D0779-6D89-C146-AA50-22C10898E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Achieved to date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F175E10F-FC6E-CE44-8636-11B1753C14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351572"/>
              </p:ext>
            </p:extLst>
          </p:nvPr>
        </p:nvGraphicFramePr>
        <p:xfrm>
          <a:off x="457200" y="1443784"/>
          <a:ext cx="8229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xmlns="" val="108098014"/>
                    </a:ext>
                  </a:extLst>
                </a:gridCol>
                <a:gridCol w="1768642">
                  <a:extLst>
                    <a:ext uri="{9D8B030D-6E8A-4147-A177-3AD203B41FA5}">
                      <a16:colId xmlns:a16="http://schemas.microsoft.com/office/drawing/2014/main" xmlns="" val="532983243"/>
                    </a:ext>
                  </a:extLst>
                </a:gridCol>
                <a:gridCol w="1660358">
                  <a:extLst>
                    <a:ext uri="{9D8B030D-6E8A-4147-A177-3AD203B41FA5}">
                      <a16:colId xmlns:a16="http://schemas.microsoft.com/office/drawing/2014/main" xmlns="" val="2170716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No: of orgs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No: of CHs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2601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30 interviews completed with 85 staff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089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Organisations</a:t>
                      </a:r>
                      <a:r>
                        <a:rPr lang="en-US" sz="2400" dirty="0"/>
                        <a:t> contacted that did not take 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4854732"/>
                  </a:ext>
                </a:extLst>
              </a:tr>
            </a:tbl>
          </a:graphicData>
        </a:graphic>
      </p:graphicFrame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7F0CDFE-4082-EC4B-931D-523136B9BF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8225" y="110805"/>
            <a:ext cx="1108075" cy="12420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1FAC85-C918-CB44-A8E9-797851678D3C}"/>
              </a:ext>
            </a:extLst>
          </p:cNvPr>
          <p:cNvSpPr txBox="1"/>
          <p:nvPr/>
        </p:nvSpPr>
        <p:spPr>
          <a:xfrm>
            <a:off x="553453" y="3597440"/>
            <a:ext cx="8217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11 case studies and 22 short case studies  chosen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Detailed dissemination plan agreed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Growth in CHA engagement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Abstract accepted at International Conference for Integrated Care in May 2022 (Denmark) </a:t>
            </a:r>
          </a:p>
        </p:txBody>
      </p:sp>
    </p:spTree>
    <p:extLst>
      <p:ext uri="{BB962C8B-B14F-4D97-AF65-F5344CB8AC3E}">
        <p14:creationId xmlns:p14="http://schemas.microsoft.com/office/powerpoint/2010/main" val="44339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6D0779-6D89-C146-AA50-22C10898E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5B2407-163B-C943-91BC-E857C8C5B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5498"/>
            <a:ext cx="8229600" cy="4525963"/>
          </a:xfrm>
        </p:spPr>
        <p:txBody>
          <a:bodyPr>
            <a:noAutofit/>
          </a:bodyPr>
          <a:lstStyle/>
          <a:p>
            <a:r>
              <a:rPr lang="en-GB" sz="2800" dirty="0"/>
              <a:t>Practice</a:t>
            </a:r>
          </a:p>
          <a:p>
            <a:pPr lvl="1"/>
            <a:r>
              <a:rPr lang="en-GB" sz="2400" dirty="0"/>
              <a:t>Models emerging of Advanced Practice Teams some led by Nurse Consultants</a:t>
            </a:r>
          </a:p>
          <a:p>
            <a:pPr lvl="1"/>
            <a:r>
              <a:rPr lang="en-GB" sz="2400" dirty="0"/>
              <a:t>End of life care </a:t>
            </a:r>
          </a:p>
          <a:p>
            <a:r>
              <a:rPr lang="en-GB" sz="2800" dirty="0"/>
              <a:t>People</a:t>
            </a:r>
          </a:p>
          <a:p>
            <a:pPr lvl="1"/>
            <a:r>
              <a:rPr lang="en-GB" sz="2400" dirty="0"/>
              <a:t>Staff support models </a:t>
            </a:r>
          </a:p>
          <a:p>
            <a:pPr lvl="1"/>
            <a:r>
              <a:rPr lang="en-GB" sz="2400" dirty="0"/>
              <a:t>Redeployment</a:t>
            </a:r>
          </a:p>
          <a:p>
            <a:pPr marL="514350" indent="-457200"/>
            <a:r>
              <a:rPr lang="en-GB" sz="2800" dirty="0"/>
              <a:t>Planning </a:t>
            </a:r>
          </a:p>
          <a:p>
            <a:pPr marL="914400" lvl="1" indent="-457200"/>
            <a:r>
              <a:rPr lang="en-GB" sz="2400" dirty="0"/>
              <a:t>Preparation and leadership </a:t>
            </a:r>
          </a:p>
          <a:p>
            <a:pPr marL="914400" lvl="1" indent="-457200"/>
            <a:r>
              <a:rPr lang="en-GB" sz="2400" dirty="0"/>
              <a:t>Part of the whole system 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7F0CDFE-4082-EC4B-931D-523136B9BF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6035" y="151352"/>
            <a:ext cx="1108075" cy="1242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4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6D0779-6D89-C146-AA50-22C10898E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96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Learning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5B2407-163B-C943-91BC-E857C8C5B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8353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7F0CDFE-4082-EC4B-931D-523136B9BF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1973" y="175578"/>
            <a:ext cx="1108075" cy="12420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BFD839-6351-D842-A406-08F78ACE4A28}"/>
              </a:ext>
            </a:extLst>
          </p:cNvPr>
          <p:cNvSpPr txBox="1"/>
          <p:nvPr/>
        </p:nvSpPr>
        <p:spPr>
          <a:xfrm>
            <a:off x="553452" y="1828800"/>
            <a:ext cx="786864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Lessons learnt log has been useful project tool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69 specific lessons learnt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Themes:</a:t>
            </a:r>
            <a:endParaRPr lang="en-GB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Project Planning/process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Project Scope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Project Group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Quality Improvement tools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Network/Stakeholders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Community Hospitals engagement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Work with our contracted researcher Just Ideas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 support </a:t>
            </a:r>
          </a:p>
        </p:txBody>
      </p:sp>
    </p:spTree>
    <p:extLst>
      <p:ext uri="{BB962C8B-B14F-4D97-AF65-F5344CB8AC3E}">
        <p14:creationId xmlns:p14="http://schemas.microsoft.com/office/powerpoint/2010/main" val="1456333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9167</TotalTime>
  <Words>207</Words>
  <Application>Microsoft Macintosh PowerPoint</Application>
  <PresentationFormat>On-screen Show (4:3)</PresentationFormat>
  <Paragraphs>46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Aims of the study</vt:lpstr>
      <vt:lpstr>Achieved to date</vt:lpstr>
      <vt:lpstr>Emerging themes</vt:lpstr>
      <vt:lpstr>Learning </vt:lpstr>
    </vt:vector>
  </TitlesOfParts>
  <Company>HTA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tuckerdickson</dc:creator>
  <cp:lastModifiedBy>helen tuckerdickson</cp:lastModifiedBy>
  <cp:revision>27</cp:revision>
  <dcterms:created xsi:type="dcterms:W3CDTF">2021-03-28T08:37:03Z</dcterms:created>
  <dcterms:modified xsi:type="dcterms:W3CDTF">2022-02-23T17:05:23Z</dcterms:modified>
</cp:coreProperties>
</file>