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4" r:id="rId6"/>
    <p:sldId id="263" r:id="rId7"/>
    <p:sldId id="265" r:id="rId8"/>
    <p:sldId id="262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71715-13AF-1867-87AF-2A557A49C266}" v="993" dt="2023-01-18T18:50:59.907"/>
    <p1510:client id="{2AF30738-7087-0E5F-1475-72990E0D0C9E}" v="52" dt="2023-01-19T13:26:18.525"/>
    <p1510:client id="{402EEE9F-A2C1-3CBE-7A4D-7376F197B9BC}" v="100" dt="2023-01-16T11:39:25.438"/>
    <p1510:client id="{576FABD8-436D-3E7B-6502-6042932C5843}" v="221" dt="2023-01-19T14:03:42.844"/>
    <p1510:client id="{95E39274-1832-BDBC-6B3B-5E7B75BED4D8}" v="210" dt="2023-01-18T16:59:54.689"/>
    <p1510:client id="{A42BD0FD-9538-4C77-5B61-4EDB349A304F}" v="209" dt="2023-01-18T21:25:45.702"/>
    <p1510:client id="{B2339BB6-F7FF-BA63-36C9-CB734A7402F6}" v="33" dt="2023-01-18T17:15:10.079"/>
    <p1510:client id="{DDBB501B-2350-89F2-BBFB-D1BDF679E68A}" v="436" dt="2023-01-16T17:11:3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C2F17-DA01-4405-BA59-43ECB09517E3}" type="doc">
      <dgm:prSet loTypeId="urn:microsoft.com/office/officeart/2005/8/layout/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D09D44-8463-4D93-A699-823FCCD1BD2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April – June 2023           Producing and collating learning material; Further Testing</a:t>
          </a:r>
          <a:endParaRPr lang="en-US"/>
        </a:p>
      </dgm:t>
    </dgm:pt>
    <dgm:pt modelId="{A9BE7E73-8137-4D14-B681-2CA310ED70F8}" type="parTrans" cxnId="{D050CEAF-F8B9-45BA-89CC-A0175D2BD6F0}">
      <dgm:prSet/>
      <dgm:spPr/>
      <dgm:t>
        <a:bodyPr/>
        <a:lstStyle/>
        <a:p>
          <a:endParaRPr lang="en-US"/>
        </a:p>
      </dgm:t>
    </dgm:pt>
    <dgm:pt modelId="{EC3A0F75-77F9-4498-8D83-2A9EBAD20C93}" type="sibTrans" cxnId="{D050CEAF-F8B9-45BA-89CC-A0175D2BD6F0}">
      <dgm:prSet/>
      <dgm:spPr/>
      <dgm:t>
        <a:bodyPr/>
        <a:lstStyle/>
        <a:p>
          <a:endParaRPr lang="en-US"/>
        </a:p>
      </dgm:t>
    </dgm:pt>
    <dgm:pt modelId="{775843D5-1AA6-4095-8D6B-7703088956D8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August 2023          Launch; System in use by CAs, HCWs and Parents</a:t>
          </a:r>
          <a:endParaRPr lang="en-US"/>
        </a:p>
      </dgm:t>
    </dgm:pt>
    <dgm:pt modelId="{232A1608-A48C-4614-A5CE-0EFAC5E61E4B}" type="parTrans" cxnId="{B812653B-6B33-4770-9B11-ECEAF11B30FA}">
      <dgm:prSet/>
      <dgm:spPr/>
      <dgm:t>
        <a:bodyPr/>
        <a:lstStyle/>
        <a:p>
          <a:endParaRPr lang="en-US"/>
        </a:p>
      </dgm:t>
    </dgm:pt>
    <dgm:pt modelId="{9C8ECD63-D898-4558-BE8A-F6A274424553}" type="sibTrans" cxnId="{B812653B-6B33-4770-9B11-ECEAF11B30FA}">
      <dgm:prSet/>
      <dgm:spPr/>
      <dgm:t>
        <a:bodyPr/>
        <a:lstStyle/>
        <a:p>
          <a:endParaRPr lang="en-US"/>
        </a:p>
      </dgm:t>
    </dgm:pt>
    <dgm:pt modelId="{9AC1CC5B-0692-48C5-833F-BE65D699C02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August 2022      Evaluation of face-to-face theory training</a:t>
          </a:r>
        </a:p>
      </dgm:t>
    </dgm:pt>
    <dgm:pt modelId="{1DD4D4E3-0E61-423C-BCE9-760D10629432}" type="parTrans" cxnId="{6BD1D6B3-C0B0-44E9-94D3-609F8806C00C}">
      <dgm:prSet/>
      <dgm:spPr/>
    </dgm:pt>
    <dgm:pt modelId="{41E0D2D6-3860-422D-B42A-DDC1491EF3B7}" type="sibTrans" cxnId="{6BD1D6B3-C0B0-44E9-94D3-609F8806C00C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DDFCC97E-A296-42FB-AD7E-DEF5866891D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September 2022       Engagement with Stakeholders</a:t>
          </a:r>
        </a:p>
      </dgm:t>
    </dgm:pt>
    <dgm:pt modelId="{D6F488DB-F574-4B19-8EE7-1150734EC38A}" type="parTrans" cxnId="{6B00168D-49C8-469F-9D0B-F2B308B7138F}">
      <dgm:prSet/>
      <dgm:spPr/>
    </dgm:pt>
    <dgm:pt modelId="{6DE6B126-E5F2-4F28-B628-E7F3827DA165}" type="sibTrans" cxnId="{6B00168D-49C8-469F-9D0B-F2B308B7138F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1E5FB533-540A-4947-A728-DB6D3EC19FD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October 2022      Identification of Learning Management System (LMS)</a:t>
          </a:r>
        </a:p>
      </dgm:t>
    </dgm:pt>
    <dgm:pt modelId="{7D2E66E4-DA51-40CD-A97B-D99E1A0F0D62}" type="parTrans" cxnId="{0BBB265E-4CB9-49B6-9B07-103C63C823A0}">
      <dgm:prSet/>
      <dgm:spPr/>
    </dgm:pt>
    <dgm:pt modelId="{F449EC29-A778-4B47-A584-D1EAFC7F2A1A}" type="sibTrans" cxnId="{0BBB265E-4CB9-49B6-9B07-103C63C823A0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962FC0F7-3EF5-4941-8337-80FB74DB164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November 2022         Analysis of Stakeholder Engagement</a:t>
          </a:r>
        </a:p>
      </dgm:t>
    </dgm:pt>
    <dgm:pt modelId="{203DF643-E0B9-4548-AF2F-E5047F0C151B}" type="parTrans" cxnId="{AEBB16C9-0D9B-43F2-82C0-4A1B74595BB0}">
      <dgm:prSet/>
      <dgm:spPr/>
    </dgm:pt>
    <dgm:pt modelId="{B9FA1325-8AA4-4C72-AD61-066277A72C73}" type="sibTrans" cxnId="{AEBB16C9-0D9B-43F2-82C0-4A1B74595BB0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1ECBED82-1421-4D2F-BE2E-AC91CAC7A38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December 2022          Establish extra teaching sessions required for CAs; Identification of Animation software; Story boarding of initial video; Feedback from Stakeholders of first teaching animation video</a:t>
          </a:r>
        </a:p>
      </dgm:t>
    </dgm:pt>
    <dgm:pt modelId="{7B92E3CB-9D8D-46C8-BD6D-5251283040D4}" type="parTrans" cxnId="{7C38FDC5-F231-4B5B-AA84-F1A0533897E1}">
      <dgm:prSet/>
      <dgm:spPr/>
    </dgm:pt>
    <dgm:pt modelId="{3E4922EA-2073-4FB2-94DF-E07D392C4FC9}" type="sibTrans" cxnId="{7C38FDC5-F231-4B5B-AA84-F1A0533897E1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78FBE41E-9529-4A0C-8036-258882E00DB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January 2023        Testing of LMS and Animation Software together; Purchase animation software; Increase of Staff hours to dedicate time to project</a:t>
          </a:r>
        </a:p>
      </dgm:t>
    </dgm:pt>
    <dgm:pt modelId="{287BD6A9-8215-444F-9642-0B6034994B5B}" type="parTrans" cxnId="{AE3E84E4-EAB5-4E1E-91D9-772187728C7B}">
      <dgm:prSet/>
      <dgm:spPr/>
    </dgm:pt>
    <dgm:pt modelId="{BBCDF929-8725-40EC-9499-1E1DB1BA7C72}" type="sibTrans" cxnId="{AE3E84E4-EAB5-4E1E-91D9-772187728C7B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C7E324A8-7173-4CDF-9E45-F28454343BE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February 2023           Feedback from Information Governance/Cyber security</a:t>
          </a:r>
        </a:p>
      </dgm:t>
    </dgm:pt>
    <dgm:pt modelId="{205DD72A-54AE-4C2C-9461-640FBEBD456C}" type="parTrans" cxnId="{984AF3C3-358A-4E36-ADDF-79BB8AAAF3F4}">
      <dgm:prSet/>
      <dgm:spPr/>
    </dgm:pt>
    <dgm:pt modelId="{D6483161-81DB-4CD8-A662-CE90DBBE8EAA}" type="sibTrans" cxnId="{984AF3C3-358A-4E36-ADDF-79BB8AAAF3F4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277A1F14-E528-4A5A-ADC5-AE759E27A1A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March 2023       Testing of LMS by Stakeholders</a:t>
          </a:r>
        </a:p>
      </dgm:t>
    </dgm:pt>
    <dgm:pt modelId="{40638C84-F970-4863-AC99-7F341AD85339}" type="parTrans" cxnId="{85C10FF6-7F5A-4496-B9CE-A7FE6BD9281D}">
      <dgm:prSet/>
      <dgm:spPr/>
    </dgm:pt>
    <dgm:pt modelId="{4C726564-8013-41B9-94AC-98C8218D3D7E}" type="sibTrans" cxnId="{85C10FF6-7F5A-4496-B9CE-A7FE6BD9281D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B8D6207E-4865-44E4-A9F7-2F01257A59A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July 2023         Final testing; Dissemination and demonstrations</a:t>
          </a:r>
        </a:p>
      </dgm:t>
    </dgm:pt>
    <dgm:pt modelId="{9DBE80BB-3FEA-43E0-A854-AF7FD0F64D40}" type="parTrans" cxnId="{6FB4A271-7B50-4A3D-8D59-2BBE9304D2AB}">
      <dgm:prSet/>
      <dgm:spPr/>
    </dgm:pt>
    <dgm:pt modelId="{B7D9324F-0F68-493E-B98F-BBFE29B96445}" type="sibTrans" cxnId="{6FB4A271-7B50-4A3D-8D59-2BBE9304D2AB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95E0F164-7CF6-46BB-ACF4-C3B36C7FBD0D}" type="pres">
      <dgm:prSet presAssocID="{9C5C2F17-DA01-4405-BA59-43ECB09517E3}" presName="diagram" presStyleCnt="0">
        <dgm:presLayoutVars>
          <dgm:dir/>
          <dgm:resizeHandles val="exact"/>
        </dgm:presLayoutVars>
      </dgm:prSet>
      <dgm:spPr/>
    </dgm:pt>
    <dgm:pt modelId="{67E7EF06-F083-4A67-B458-F31993707218}" type="pres">
      <dgm:prSet presAssocID="{9AC1CC5B-0692-48C5-833F-BE65D699C02B}" presName="node" presStyleLbl="node1" presStyleIdx="0" presStyleCnt="11">
        <dgm:presLayoutVars>
          <dgm:bulletEnabled val="1"/>
        </dgm:presLayoutVars>
      </dgm:prSet>
      <dgm:spPr/>
    </dgm:pt>
    <dgm:pt modelId="{D0650270-C965-491E-9FBD-D6ED628BA8D2}" type="pres">
      <dgm:prSet presAssocID="{41E0D2D6-3860-422D-B42A-DDC1491EF3B7}" presName="sibTrans" presStyleLbl="sibTrans2D1" presStyleIdx="0" presStyleCnt="10"/>
      <dgm:spPr/>
    </dgm:pt>
    <dgm:pt modelId="{8AC2341B-8A71-4687-AC6F-E18456499253}" type="pres">
      <dgm:prSet presAssocID="{41E0D2D6-3860-422D-B42A-DDC1491EF3B7}" presName="connectorText" presStyleLbl="sibTrans2D1" presStyleIdx="0" presStyleCnt="10"/>
      <dgm:spPr/>
    </dgm:pt>
    <dgm:pt modelId="{15096DDC-8E7D-4E2E-BA64-1CDABC1D4E8A}" type="pres">
      <dgm:prSet presAssocID="{DDFCC97E-A296-42FB-AD7E-DEF5866891DF}" presName="node" presStyleLbl="node1" presStyleIdx="1" presStyleCnt="11">
        <dgm:presLayoutVars>
          <dgm:bulletEnabled val="1"/>
        </dgm:presLayoutVars>
      </dgm:prSet>
      <dgm:spPr/>
    </dgm:pt>
    <dgm:pt modelId="{C8BEB4DA-18D6-4AB6-8428-EA4504D9729C}" type="pres">
      <dgm:prSet presAssocID="{6DE6B126-E5F2-4F28-B628-E7F3827DA165}" presName="sibTrans" presStyleLbl="sibTrans2D1" presStyleIdx="1" presStyleCnt="10"/>
      <dgm:spPr/>
    </dgm:pt>
    <dgm:pt modelId="{60784008-58CE-4B13-8839-634AE88F39E4}" type="pres">
      <dgm:prSet presAssocID="{6DE6B126-E5F2-4F28-B628-E7F3827DA165}" presName="connectorText" presStyleLbl="sibTrans2D1" presStyleIdx="1" presStyleCnt="10"/>
      <dgm:spPr/>
    </dgm:pt>
    <dgm:pt modelId="{B747AA32-2DD7-4F47-98D7-D625006D80FC}" type="pres">
      <dgm:prSet presAssocID="{1E5FB533-540A-4947-A728-DB6D3EC19FD4}" presName="node" presStyleLbl="node1" presStyleIdx="2" presStyleCnt="11">
        <dgm:presLayoutVars>
          <dgm:bulletEnabled val="1"/>
        </dgm:presLayoutVars>
      </dgm:prSet>
      <dgm:spPr/>
    </dgm:pt>
    <dgm:pt modelId="{08A1B318-30AE-464F-9D21-7CFD84A71516}" type="pres">
      <dgm:prSet presAssocID="{F449EC29-A778-4B47-A584-D1EAFC7F2A1A}" presName="sibTrans" presStyleLbl="sibTrans2D1" presStyleIdx="2" presStyleCnt="10"/>
      <dgm:spPr/>
    </dgm:pt>
    <dgm:pt modelId="{A560F965-5CB2-4068-AE25-98541BCFB1F0}" type="pres">
      <dgm:prSet presAssocID="{F449EC29-A778-4B47-A584-D1EAFC7F2A1A}" presName="connectorText" presStyleLbl="sibTrans2D1" presStyleIdx="2" presStyleCnt="10"/>
      <dgm:spPr/>
    </dgm:pt>
    <dgm:pt modelId="{254C431C-CFD8-492A-8A78-A2666C57234F}" type="pres">
      <dgm:prSet presAssocID="{962FC0F7-3EF5-4941-8337-80FB74DB1647}" presName="node" presStyleLbl="node1" presStyleIdx="3" presStyleCnt="11">
        <dgm:presLayoutVars>
          <dgm:bulletEnabled val="1"/>
        </dgm:presLayoutVars>
      </dgm:prSet>
      <dgm:spPr/>
    </dgm:pt>
    <dgm:pt modelId="{481193AA-CAA8-4EDE-98BA-7C2632CC5304}" type="pres">
      <dgm:prSet presAssocID="{B9FA1325-8AA4-4C72-AD61-066277A72C73}" presName="sibTrans" presStyleLbl="sibTrans2D1" presStyleIdx="3" presStyleCnt="10"/>
      <dgm:spPr/>
    </dgm:pt>
    <dgm:pt modelId="{19CDA6DF-B2AF-455B-ADE7-9B32DF5D15A5}" type="pres">
      <dgm:prSet presAssocID="{B9FA1325-8AA4-4C72-AD61-066277A72C73}" presName="connectorText" presStyleLbl="sibTrans2D1" presStyleIdx="3" presStyleCnt="10"/>
      <dgm:spPr/>
    </dgm:pt>
    <dgm:pt modelId="{ACF0C43C-F107-46A2-A98D-842FB3D40A42}" type="pres">
      <dgm:prSet presAssocID="{1ECBED82-1421-4D2F-BE2E-AC91CAC7A388}" presName="node" presStyleLbl="node1" presStyleIdx="4" presStyleCnt="11">
        <dgm:presLayoutVars>
          <dgm:bulletEnabled val="1"/>
        </dgm:presLayoutVars>
      </dgm:prSet>
      <dgm:spPr/>
    </dgm:pt>
    <dgm:pt modelId="{2531E255-86AB-4629-B6CD-3698A21456FB}" type="pres">
      <dgm:prSet presAssocID="{3E4922EA-2073-4FB2-94DF-E07D392C4FC9}" presName="sibTrans" presStyleLbl="sibTrans2D1" presStyleIdx="4" presStyleCnt="10"/>
      <dgm:spPr/>
    </dgm:pt>
    <dgm:pt modelId="{D5B8C3E8-5DAA-401D-8CC2-5ABAACB10620}" type="pres">
      <dgm:prSet presAssocID="{3E4922EA-2073-4FB2-94DF-E07D392C4FC9}" presName="connectorText" presStyleLbl="sibTrans2D1" presStyleIdx="4" presStyleCnt="10"/>
      <dgm:spPr/>
    </dgm:pt>
    <dgm:pt modelId="{8F87709A-DA1D-4728-82A0-87301CD666B2}" type="pres">
      <dgm:prSet presAssocID="{78FBE41E-9529-4A0C-8036-258882E00DB6}" presName="node" presStyleLbl="node1" presStyleIdx="5" presStyleCnt="11">
        <dgm:presLayoutVars>
          <dgm:bulletEnabled val="1"/>
        </dgm:presLayoutVars>
      </dgm:prSet>
      <dgm:spPr/>
    </dgm:pt>
    <dgm:pt modelId="{919BB5CC-34E4-4942-9ED2-8738DE2102EF}" type="pres">
      <dgm:prSet presAssocID="{BBCDF929-8725-40EC-9499-1E1DB1BA7C72}" presName="sibTrans" presStyleLbl="sibTrans2D1" presStyleIdx="5" presStyleCnt="10"/>
      <dgm:spPr/>
    </dgm:pt>
    <dgm:pt modelId="{A13BFE15-FFD0-4A91-85C4-19E4442D6B94}" type="pres">
      <dgm:prSet presAssocID="{BBCDF929-8725-40EC-9499-1E1DB1BA7C72}" presName="connectorText" presStyleLbl="sibTrans2D1" presStyleIdx="5" presStyleCnt="10"/>
      <dgm:spPr/>
    </dgm:pt>
    <dgm:pt modelId="{953DC5DF-24E5-438C-BF43-E9FFE2E6143E}" type="pres">
      <dgm:prSet presAssocID="{C7E324A8-7173-4CDF-9E45-F28454343BE3}" presName="node" presStyleLbl="node1" presStyleIdx="6" presStyleCnt="11">
        <dgm:presLayoutVars>
          <dgm:bulletEnabled val="1"/>
        </dgm:presLayoutVars>
      </dgm:prSet>
      <dgm:spPr/>
    </dgm:pt>
    <dgm:pt modelId="{F6DE722A-8ACD-45D9-B46A-74636660A29A}" type="pres">
      <dgm:prSet presAssocID="{D6483161-81DB-4CD8-A662-CE90DBBE8EAA}" presName="sibTrans" presStyleLbl="sibTrans2D1" presStyleIdx="6" presStyleCnt="10"/>
      <dgm:spPr/>
    </dgm:pt>
    <dgm:pt modelId="{560F083E-454C-4CDC-9401-5E0F56F5A289}" type="pres">
      <dgm:prSet presAssocID="{D6483161-81DB-4CD8-A662-CE90DBBE8EAA}" presName="connectorText" presStyleLbl="sibTrans2D1" presStyleIdx="6" presStyleCnt="10"/>
      <dgm:spPr/>
    </dgm:pt>
    <dgm:pt modelId="{A820769E-59E9-4604-9CE6-693333C583E9}" type="pres">
      <dgm:prSet presAssocID="{277A1F14-E528-4A5A-ADC5-AE759E27A1A9}" presName="node" presStyleLbl="node1" presStyleIdx="7" presStyleCnt="11">
        <dgm:presLayoutVars>
          <dgm:bulletEnabled val="1"/>
        </dgm:presLayoutVars>
      </dgm:prSet>
      <dgm:spPr/>
    </dgm:pt>
    <dgm:pt modelId="{2CDC3903-3AE8-43B7-BFEA-621DAB2EC4EF}" type="pres">
      <dgm:prSet presAssocID="{4C726564-8013-41B9-94AC-98C8218D3D7E}" presName="sibTrans" presStyleLbl="sibTrans2D1" presStyleIdx="7" presStyleCnt="10"/>
      <dgm:spPr/>
    </dgm:pt>
    <dgm:pt modelId="{DEB5A319-11CF-4204-91B0-29C4EDC6C6F0}" type="pres">
      <dgm:prSet presAssocID="{4C726564-8013-41B9-94AC-98C8218D3D7E}" presName="connectorText" presStyleLbl="sibTrans2D1" presStyleIdx="7" presStyleCnt="10"/>
      <dgm:spPr/>
    </dgm:pt>
    <dgm:pt modelId="{ACB3975E-E658-4545-9DD0-79639B466AD6}" type="pres">
      <dgm:prSet presAssocID="{36D09D44-8463-4D93-A699-823FCCD1BD23}" presName="node" presStyleLbl="node1" presStyleIdx="8" presStyleCnt="11">
        <dgm:presLayoutVars>
          <dgm:bulletEnabled val="1"/>
        </dgm:presLayoutVars>
      </dgm:prSet>
      <dgm:spPr/>
    </dgm:pt>
    <dgm:pt modelId="{2E028F7C-F730-4EB9-9D38-A6AB74C26079}" type="pres">
      <dgm:prSet presAssocID="{EC3A0F75-77F9-4498-8D83-2A9EBAD20C93}" presName="sibTrans" presStyleLbl="sibTrans2D1" presStyleIdx="8" presStyleCnt="10"/>
      <dgm:spPr/>
    </dgm:pt>
    <dgm:pt modelId="{221CF4AE-1DF9-41D3-B193-36785CDD636A}" type="pres">
      <dgm:prSet presAssocID="{EC3A0F75-77F9-4498-8D83-2A9EBAD20C93}" presName="connectorText" presStyleLbl="sibTrans2D1" presStyleIdx="8" presStyleCnt="10"/>
      <dgm:spPr/>
    </dgm:pt>
    <dgm:pt modelId="{A0627BDF-91E9-41F8-B219-19014A13EA5E}" type="pres">
      <dgm:prSet presAssocID="{B8D6207E-4865-44E4-A9F7-2F01257A59A3}" presName="node" presStyleLbl="node1" presStyleIdx="9" presStyleCnt="11">
        <dgm:presLayoutVars>
          <dgm:bulletEnabled val="1"/>
        </dgm:presLayoutVars>
      </dgm:prSet>
      <dgm:spPr/>
    </dgm:pt>
    <dgm:pt modelId="{4AAE9346-4BD4-4FD8-8735-AA423ED4AED1}" type="pres">
      <dgm:prSet presAssocID="{B7D9324F-0F68-493E-B98F-BBFE29B96445}" presName="sibTrans" presStyleLbl="sibTrans2D1" presStyleIdx="9" presStyleCnt="10"/>
      <dgm:spPr/>
    </dgm:pt>
    <dgm:pt modelId="{55A08CD8-C699-4FAA-BEC7-2E94D61ED0BC}" type="pres">
      <dgm:prSet presAssocID="{B7D9324F-0F68-493E-B98F-BBFE29B96445}" presName="connectorText" presStyleLbl="sibTrans2D1" presStyleIdx="9" presStyleCnt="10"/>
      <dgm:spPr/>
    </dgm:pt>
    <dgm:pt modelId="{CBDFC50E-DD4F-44AD-9633-3704E17ED175}" type="pres">
      <dgm:prSet presAssocID="{775843D5-1AA6-4095-8D6B-7703088956D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2B8B700-0B36-4F64-A3B3-4B453675BF74}" type="presOf" srcId="{3E4922EA-2073-4FB2-94DF-E07D392C4FC9}" destId="{D5B8C3E8-5DAA-401D-8CC2-5ABAACB10620}" srcOrd="1" destOrd="0" presId="urn:microsoft.com/office/officeart/2005/8/layout/process5"/>
    <dgm:cxn modelId="{AD4B6310-8FFD-430C-96FB-99D27BA2836A}" type="presOf" srcId="{BBCDF929-8725-40EC-9499-1E1DB1BA7C72}" destId="{919BB5CC-34E4-4942-9ED2-8738DE2102EF}" srcOrd="0" destOrd="0" presId="urn:microsoft.com/office/officeart/2005/8/layout/process5"/>
    <dgm:cxn modelId="{3B927D10-89B7-437C-96A0-58B399E508A7}" type="presOf" srcId="{41E0D2D6-3860-422D-B42A-DDC1491EF3B7}" destId="{8AC2341B-8A71-4687-AC6F-E18456499253}" srcOrd="1" destOrd="0" presId="urn:microsoft.com/office/officeart/2005/8/layout/process5"/>
    <dgm:cxn modelId="{33FE9A15-6096-41E7-ACC3-1B1DF1D3DF4A}" type="presOf" srcId="{B7D9324F-0F68-493E-B98F-BBFE29B96445}" destId="{55A08CD8-C699-4FAA-BEC7-2E94D61ED0BC}" srcOrd="1" destOrd="0" presId="urn:microsoft.com/office/officeart/2005/8/layout/process5"/>
    <dgm:cxn modelId="{FD04221E-A413-41A9-9D46-957570EF4CEF}" type="presOf" srcId="{B9FA1325-8AA4-4C72-AD61-066277A72C73}" destId="{481193AA-CAA8-4EDE-98BA-7C2632CC5304}" srcOrd="0" destOrd="0" presId="urn:microsoft.com/office/officeart/2005/8/layout/process5"/>
    <dgm:cxn modelId="{F9D80F25-65D5-4438-AFE7-BF01708D299E}" type="presOf" srcId="{6DE6B126-E5F2-4F28-B628-E7F3827DA165}" destId="{C8BEB4DA-18D6-4AB6-8428-EA4504D9729C}" srcOrd="0" destOrd="0" presId="urn:microsoft.com/office/officeart/2005/8/layout/process5"/>
    <dgm:cxn modelId="{B812653B-6B33-4770-9B11-ECEAF11B30FA}" srcId="{9C5C2F17-DA01-4405-BA59-43ECB09517E3}" destId="{775843D5-1AA6-4095-8D6B-7703088956D8}" srcOrd="10" destOrd="0" parTransId="{232A1608-A48C-4614-A5CE-0EFAC5E61E4B}" sibTransId="{9C8ECD63-D898-4558-BE8A-F6A274424553}"/>
    <dgm:cxn modelId="{0BBB265E-4CB9-49B6-9B07-103C63C823A0}" srcId="{9C5C2F17-DA01-4405-BA59-43ECB09517E3}" destId="{1E5FB533-540A-4947-A728-DB6D3EC19FD4}" srcOrd="2" destOrd="0" parTransId="{7D2E66E4-DA51-40CD-A97B-D99E1A0F0D62}" sibTransId="{F449EC29-A778-4B47-A584-D1EAFC7F2A1A}"/>
    <dgm:cxn modelId="{F2E5B061-638D-4FC6-B322-372CFD5B1D2F}" type="presOf" srcId="{1E5FB533-540A-4947-A728-DB6D3EC19FD4}" destId="{B747AA32-2DD7-4F47-98D7-D625006D80FC}" srcOrd="0" destOrd="0" presId="urn:microsoft.com/office/officeart/2005/8/layout/process5"/>
    <dgm:cxn modelId="{CDFE2263-80D9-4951-A63C-4C9404324E6A}" type="presOf" srcId="{F449EC29-A778-4B47-A584-D1EAFC7F2A1A}" destId="{A560F965-5CB2-4068-AE25-98541BCFB1F0}" srcOrd="1" destOrd="0" presId="urn:microsoft.com/office/officeart/2005/8/layout/process5"/>
    <dgm:cxn modelId="{56023F66-64C3-41C5-AD9B-34D0FDF2F711}" type="presOf" srcId="{B8D6207E-4865-44E4-A9F7-2F01257A59A3}" destId="{A0627BDF-91E9-41F8-B219-19014A13EA5E}" srcOrd="0" destOrd="0" presId="urn:microsoft.com/office/officeart/2005/8/layout/process5"/>
    <dgm:cxn modelId="{D77CFC47-5B7C-40D1-AEB2-B29B99981ED1}" type="presOf" srcId="{36D09D44-8463-4D93-A699-823FCCD1BD23}" destId="{ACB3975E-E658-4545-9DD0-79639B466AD6}" srcOrd="0" destOrd="0" presId="urn:microsoft.com/office/officeart/2005/8/layout/process5"/>
    <dgm:cxn modelId="{BF8FF96A-F105-4B32-BFC9-5336C92152A1}" type="presOf" srcId="{962FC0F7-3EF5-4941-8337-80FB74DB1647}" destId="{254C431C-CFD8-492A-8A78-A2666C57234F}" srcOrd="0" destOrd="0" presId="urn:microsoft.com/office/officeart/2005/8/layout/process5"/>
    <dgm:cxn modelId="{E4328B6C-E07F-43FD-972C-13D570AE3506}" type="presOf" srcId="{9C5C2F17-DA01-4405-BA59-43ECB09517E3}" destId="{95E0F164-7CF6-46BB-ACF4-C3B36C7FBD0D}" srcOrd="0" destOrd="0" presId="urn:microsoft.com/office/officeart/2005/8/layout/process5"/>
    <dgm:cxn modelId="{6FB4A271-7B50-4A3D-8D59-2BBE9304D2AB}" srcId="{9C5C2F17-DA01-4405-BA59-43ECB09517E3}" destId="{B8D6207E-4865-44E4-A9F7-2F01257A59A3}" srcOrd="9" destOrd="0" parTransId="{9DBE80BB-3FEA-43E0-A854-AF7FD0F64D40}" sibTransId="{B7D9324F-0F68-493E-B98F-BBFE29B96445}"/>
    <dgm:cxn modelId="{C596DC51-6A5B-4848-9B8D-061F6985F9F1}" type="presOf" srcId="{277A1F14-E528-4A5A-ADC5-AE759E27A1A9}" destId="{A820769E-59E9-4604-9CE6-693333C583E9}" srcOrd="0" destOrd="0" presId="urn:microsoft.com/office/officeart/2005/8/layout/process5"/>
    <dgm:cxn modelId="{8E97ED74-7846-4688-8908-A59C46DE55C7}" type="presOf" srcId="{78FBE41E-9529-4A0C-8036-258882E00DB6}" destId="{8F87709A-DA1D-4728-82A0-87301CD666B2}" srcOrd="0" destOrd="0" presId="urn:microsoft.com/office/officeart/2005/8/layout/process5"/>
    <dgm:cxn modelId="{87434476-5A1A-4330-9D4F-9CBF89303CB6}" type="presOf" srcId="{41E0D2D6-3860-422D-B42A-DDC1491EF3B7}" destId="{D0650270-C965-491E-9FBD-D6ED628BA8D2}" srcOrd="0" destOrd="0" presId="urn:microsoft.com/office/officeart/2005/8/layout/process5"/>
    <dgm:cxn modelId="{A1ED5A7B-324D-45C2-B6A2-B3D43E1E5F76}" type="presOf" srcId="{BBCDF929-8725-40EC-9499-1E1DB1BA7C72}" destId="{A13BFE15-FFD0-4A91-85C4-19E4442D6B94}" srcOrd="1" destOrd="0" presId="urn:microsoft.com/office/officeart/2005/8/layout/process5"/>
    <dgm:cxn modelId="{2928F486-8EDC-4ABB-8B03-7805157CDE86}" type="presOf" srcId="{EC3A0F75-77F9-4498-8D83-2A9EBAD20C93}" destId="{2E028F7C-F730-4EB9-9D38-A6AB74C26079}" srcOrd="0" destOrd="0" presId="urn:microsoft.com/office/officeart/2005/8/layout/process5"/>
    <dgm:cxn modelId="{A3670A87-C5EC-440E-95D5-103C80745BF2}" type="presOf" srcId="{775843D5-1AA6-4095-8D6B-7703088956D8}" destId="{CBDFC50E-DD4F-44AD-9633-3704E17ED175}" srcOrd="0" destOrd="0" presId="urn:microsoft.com/office/officeart/2005/8/layout/process5"/>
    <dgm:cxn modelId="{673A2987-38BB-49E9-BF26-EDA0AFB1D856}" type="presOf" srcId="{B7D9324F-0F68-493E-B98F-BBFE29B96445}" destId="{4AAE9346-4BD4-4FD8-8735-AA423ED4AED1}" srcOrd="0" destOrd="0" presId="urn:microsoft.com/office/officeart/2005/8/layout/process5"/>
    <dgm:cxn modelId="{0E0D6A8A-61D3-49D6-AAE8-2BC52ED0CDB4}" type="presOf" srcId="{F449EC29-A778-4B47-A584-D1EAFC7F2A1A}" destId="{08A1B318-30AE-464F-9D21-7CFD84A71516}" srcOrd="0" destOrd="0" presId="urn:microsoft.com/office/officeart/2005/8/layout/process5"/>
    <dgm:cxn modelId="{2011F38C-0CFA-4CAD-86EC-DF662405EA53}" type="presOf" srcId="{DDFCC97E-A296-42FB-AD7E-DEF5866891DF}" destId="{15096DDC-8E7D-4E2E-BA64-1CDABC1D4E8A}" srcOrd="0" destOrd="0" presId="urn:microsoft.com/office/officeart/2005/8/layout/process5"/>
    <dgm:cxn modelId="{6B00168D-49C8-469F-9D0B-F2B308B7138F}" srcId="{9C5C2F17-DA01-4405-BA59-43ECB09517E3}" destId="{DDFCC97E-A296-42FB-AD7E-DEF5866891DF}" srcOrd="1" destOrd="0" parTransId="{D6F488DB-F574-4B19-8EE7-1150734EC38A}" sibTransId="{6DE6B126-E5F2-4F28-B628-E7F3827DA165}"/>
    <dgm:cxn modelId="{B7C92B91-8B0E-405F-BA66-CEEF1AB85EDC}" type="presOf" srcId="{4C726564-8013-41B9-94AC-98C8218D3D7E}" destId="{2CDC3903-3AE8-43B7-BFEA-621DAB2EC4EF}" srcOrd="0" destOrd="0" presId="urn:microsoft.com/office/officeart/2005/8/layout/process5"/>
    <dgm:cxn modelId="{A694A09A-D910-4CC1-9061-B615254ECED3}" type="presOf" srcId="{D6483161-81DB-4CD8-A662-CE90DBBE8EAA}" destId="{F6DE722A-8ACD-45D9-B46A-74636660A29A}" srcOrd="0" destOrd="0" presId="urn:microsoft.com/office/officeart/2005/8/layout/process5"/>
    <dgm:cxn modelId="{5CF2B5A7-1094-41C6-8B41-8A69801BA6A1}" type="presOf" srcId="{3E4922EA-2073-4FB2-94DF-E07D392C4FC9}" destId="{2531E255-86AB-4629-B6CD-3698A21456FB}" srcOrd="0" destOrd="0" presId="urn:microsoft.com/office/officeart/2005/8/layout/process5"/>
    <dgm:cxn modelId="{D050CEAF-F8B9-45BA-89CC-A0175D2BD6F0}" srcId="{9C5C2F17-DA01-4405-BA59-43ECB09517E3}" destId="{36D09D44-8463-4D93-A699-823FCCD1BD23}" srcOrd="8" destOrd="0" parTransId="{A9BE7E73-8137-4D14-B681-2CA310ED70F8}" sibTransId="{EC3A0F75-77F9-4498-8D83-2A9EBAD20C93}"/>
    <dgm:cxn modelId="{46F3E0AF-85A8-4340-A3B2-33DD8EE010D9}" type="presOf" srcId="{C7E324A8-7173-4CDF-9E45-F28454343BE3}" destId="{953DC5DF-24E5-438C-BF43-E9FFE2E6143E}" srcOrd="0" destOrd="0" presId="urn:microsoft.com/office/officeart/2005/8/layout/process5"/>
    <dgm:cxn modelId="{1E4904B1-A5A5-4CB1-858D-8094F297E435}" type="presOf" srcId="{6DE6B126-E5F2-4F28-B628-E7F3827DA165}" destId="{60784008-58CE-4B13-8839-634AE88F39E4}" srcOrd="1" destOrd="0" presId="urn:microsoft.com/office/officeart/2005/8/layout/process5"/>
    <dgm:cxn modelId="{6BD1D6B3-C0B0-44E9-94D3-609F8806C00C}" srcId="{9C5C2F17-DA01-4405-BA59-43ECB09517E3}" destId="{9AC1CC5B-0692-48C5-833F-BE65D699C02B}" srcOrd="0" destOrd="0" parTransId="{1DD4D4E3-0E61-423C-BCE9-760D10629432}" sibTransId="{41E0D2D6-3860-422D-B42A-DDC1491EF3B7}"/>
    <dgm:cxn modelId="{808B0AB8-9F07-4AB9-B393-B753344971B1}" type="presOf" srcId="{9AC1CC5B-0692-48C5-833F-BE65D699C02B}" destId="{67E7EF06-F083-4A67-B458-F31993707218}" srcOrd="0" destOrd="0" presId="urn:microsoft.com/office/officeart/2005/8/layout/process5"/>
    <dgm:cxn modelId="{AF79B7B8-0C89-4971-99DF-DC8A89CA5925}" type="presOf" srcId="{B9FA1325-8AA4-4C72-AD61-066277A72C73}" destId="{19CDA6DF-B2AF-455B-ADE7-9B32DF5D15A5}" srcOrd="1" destOrd="0" presId="urn:microsoft.com/office/officeart/2005/8/layout/process5"/>
    <dgm:cxn modelId="{984AF3C3-358A-4E36-ADDF-79BB8AAAF3F4}" srcId="{9C5C2F17-DA01-4405-BA59-43ECB09517E3}" destId="{C7E324A8-7173-4CDF-9E45-F28454343BE3}" srcOrd="6" destOrd="0" parTransId="{205DD72A-54AE-4C2C-9461-640FBEBD456C}" sibTransId="{D6483161-81DB-4CD8-A662-CE90DBBE8EAA}"/>
    <dgm:cxn modelId="{7C38FDC5-F231-4B5B-AA84-F1A0533897E1}" srcId="{9C5C2F17-DA01-4405-BA59-43ECB09517E3}" destId="{1ECBED82-1421-4D2F-BE2E-AC91CAC7A388}" srcOrd="4" destOrd="0" parTransId="{7B92E3CB-9D8D-46C8-BD6D-5251283040D4}" sibTransId="{3E4922EA-2073-4FB2-94DF-E07D392C4FC9}"/>
    <dgm:cxn modelId="{AEBB16C9-0D9B-43F2-82C0-4A1B74595BB0}" srcId="{9C5C2F17-DA01-4405-BA59-43ECB09517E3}" destId="{962FC0F7-3EF5-4941-8337-80FB74DB1647}" srcOrd="3" destOrd="0" parTransId="{203DF643-E0B9-4548-AF2F-E5047F0C151B}" sibTransId="{B9FA1325-8AA4-4C72-AD61-066277A72C73}"/>
    <dgm:cxn modelId="{C7118BD2-07C6-4985-8B07-2E7A5BEB2E82}" type="presOf" srcId="{1ECBED82-1421-4D2F-BE2E-AC91CAC7A388}" destId="{ACF0C43C-F107-46A2-A98D-842FB3D40A42}" srcOrd="0" destOrd="0" presId="urn:microsoft.com/office/officeart/2005/8/layout/process5"/>
    <dgm:cxn modelId="{AE3E84E4-EAB5-4E1E-91D9-772187728C7B}" srcId="{9C5C2F17-DA01-4405-BA59-43ECB09517E3}" destId="{78FBE41E-9529-4A0C-8036-258882E00DB6}" srcOrd="5" destOrd="0" parTransId="{287BD6A9-8215-444F-9642-0B6034994B5B}" sibTransId="{BBCDF929-8725-40EC-9499-1E1DB1BA7C72}"/>
    <dgm:cxn modelId="{7FCB8FE9-8A6C-4223-8BFE-889898500805}" type="presOf" srcId="{4C726564-8013-41B9-94AC-98C8218D3D7E}" destId="{DEB5A319-11CF-4204-91B0-29C4EDC6C6F0}" srcOrd="1" destOrd="0" presId="urn:microsoft.com/office/officeart/2005/8/layout/process5"/>
    <dgm:cxn modelId="{48291DED-3B73-44E7-A120-CDF619FFC58A}" type="presOf" srcId="{EC3A0F75-77F9-4498-8D83-2A9EBAD20C93}" destId="{221CF4AE-1DF9-41D3-B193-36785CDD636A}" srcOrd="1" destOrd="0" presId="urn:microsoft.com/office/officeart/2005/8/layout/process5"/>
    <dgm:cxn modelId="{85C10FF6-7F5A-4496-B9CE-A7FE6BD9281D}" srcId="{9C5C2F17-DA01-4405-BA59-43ECB09517E3}" destId="{277A1F14-E528-4A5A-ADC5-AE759E27A1A9}" srcOrd="7" destOrd="0" parTransId="{40638C84-F970-4863-AC99-7F341AD85339}" sibTransId="{4C726564-8013-41B9-94AC-98C8218D3D7E}"/>
    <dgm:cxn modelId="{B252B2FA-DF6B-44B2-9BB6-6007C525D9DD}" type="presOf" srcId="{D6483161-81DB-4CD8-A662-CE90DBBE8EAA}" destId="{560F083E-454C-4CDC-9401-5E0F56F5A289}" srcOrd="1" destOrd="0" presId="urn:microsoft.com/office/officeart/2005/8/layout/process5"/>
    <dgm:cxn modelId="{F16AD3EB-F72C-47FA-BD75-355E7A718E69}" type="presParOf" srcId="{95E0F164-7CF6-46BB-ACF4-C3B36C7FBD0D}" destId="{67E7EF06-F083-4A67-B458-F31993707218}" srcOrd="0" destOrd="0" presId="urn:microsoft.com/office/officeart/2005/8/layout/process5"/>
    <dgm:cxn modelId="{892B3395-0941-4659-AA76-D95F771E0F8B}" type="presParOf" srcId="{95E0F164-7CF6-46BB-ACF4-C3B36C7FBD0D}" destId="{D0650270-C965-491E-9FBD-D6ED628BA8D2}" srcOrd="1" destOrd="0" presId="urn:microsoft.com/office/officeart/2005/8/layout/process5"/>
    <dgm:cxn modelId="{2F2F3646-547C-42F4-B132-787A88E606A4}" type="presParOf" srcId="{D0650270-C965-491E-9FBD-D6ED628BA8D2}" destId="{8AC2341B-8A71-4687-AC6F-E18456499253}" srcOrd="0" destOrd="0" presId="urn:microsoft.com/office/officeart/2005/8/layout/process5"/>
    <dgm:cxn modelId="{958041D9-4B6C-4C43-9774-C6188D40D339}" type="presParOf" srcId="{95E0F164-7CF6-46BB-ACF4-C3B36C7FBD0D}" destId="{15096DDC-8E7D-4E2E-BA64-1CDABC1D4E8A}" srcOrd="2" destOrd="0" presId="urn:microsoft.com/office/officeart/2005/8/layout/process5"/>
    <dgm:cxn modelId="{A8EAC1A8-E8E3-4D4B-B6C6-B259DDF999D0}" type="presParOf" srcId="{95E0F164-7CF6-46BB-ACF4-C3B36C7FBD0D}" destId="{C8BEB4DA-18D6-4AB6-8428-EA4504D9729C}" srcOrd="3" destOrd="0" presId="urn:microsoft.com/office/officeart/2005/8/layout/process5"/>
    <dgm:cxn modelId="{FF53E97C-7ED4-4A8A-8C59-59F555DAF7CC}" type="presParOf" srcId="{C8BEB4DA-18D6-4AB6-8428-EA4504D9729C}" destId="{60784008-58CE-4B13-8839-634AE88F39E4}" srcOrd="0" destOrd="0" presId="urn:microsoft.com/office/officeart/2005/8/layout/process5"/>
    <dgm:cxn modelId="{280013E0-D101-4A83-95EB-6DCFC811CD61}" type="presParOf" srcId="{95E0F164-7CF6-46BB-ACF4-C3B36C7FBD0D}" destId="{B747AA32-2DD7-4F47-98D7-D625006D80FC}" srcOrd="4" destOrd="0" presId="urn:microsoft.com/office/officeart/2005/8/layout/process5"/>
    <dgm:cxn modelId="{7C8466E8-5EBE-4734-B889-8544D5120E66}" type="presParOf" srcId="{95E0F164-7CF6-46BB-ACF4-C3B36C7FBD0D}" destId="{08A1B318-30AE-464F-9D21-7CFD84A71516}" srcOrd="5" destOrd="0" presId="urn:microsoft.com/office/officeart/2005/8/layout/process5"/>
    <dgm:cxn modelId="{0A9469FB-CEF1-4E93-9E75-BEE6DAEFD3C7}" type="presParOf" srcId="{08A1B318-30AE-464F-9D21-7CFD84A71516}" destId="{A560F965-5CB2-4068-AE25-98541BCFB1F0}" srcOrd="0" destOrd="0" presId="urn:microsoft.com/office/officeart/2005/8/layout/process5"/>
    <dgm:cxn modelId="{D9137F09-399A-446B-B725-59E22D64C07C}" type="presParOf" srcId="{95E0F164-7CF6-46BB-ACF4-C3B36C7FBD0D}" destId="{254C431C-CFD8-492A-8A78-A2666C57234F}" srcOrd="6" destOrd="0" presId="urn:microsoft.com/office/officeart/2005/8/layout/process5"/>
    <dgm:cxn modelId="{838B62B6-1C59-44E4-B154-BE1ECE74A7CA}" type="presParOf" srcId="{95E0F164-7CF6-46BB-ACF4-C3B36C7FBD0D}" destId="{481193AA-CAA8-4EDE-98BA-7C2632CC5304}" srcOrd="7" destOrd="0" presId="urn:microsoft.com/office/officeart/2005/8/layout/process5"/>
    <dgm:cxn modelId="{018016AB-4CFB-4085-B65A-87F701AF2496}" type="presParOf" srcId="{481193AA-CAA8-4EDE-98BA-7C2632CC5304}" destId="{19CDA6DF-B2AF-455B-ADE7-9B32DF5D15A5}" srcOrd="0" destOrd="0" presId="urn:microsoft.com/office/officeart/2005/8/layout/process5"/>
    <dgm:cxn modelId="{DC966438-632C-4D5F-9097-848132758296}" type="presParOf" srcId="{95E0F164-7CF6-46BB-ACF4-C3B36C7FBD0D}" destId="{ACF0C43C-F107-46A2-A98D-842FB3D40A42}" srcOrd="8" destOrd="0" presId="urn:microsoft.com/office/officeart/2005/8/layout/process5"/>
    <dgm:cxn modelId="{24281EFC-03D0-4861-9D7F-1DFBF9D53E12}" type="presParOf" srcId="{95E0F164-7CF6-46BB-ACF4-C3B36C7FBD0D}" destId="{2531E255-86AB-4629-B6CD-3698A21456FB}" srcOrd="9" destOrd="0" presId="urn:microsoft.com/office/officeart/2005/8/layout/process5"/>
    <dgm:cxn modelId="{5519A956-1D7F-4B0F-A72A-CFFAD88872D9}" type="presParOf" srcId="{2531E255-86AB-4629-B6CD-3698A21456FB}" destId="{D5B8C3E8-5DAA-401D-8CC2-5ABAACB10620}" srcOrd="0" destOrd="0" presId="urn:microsoft.com/office/officeart/2005/8/layout/process5"/>
    <dgm:cxn modelId="{886825A9-4973-4926-B384-600BB06AF007}" type="presParOf" srcId="{95E0F164-7CF6-46BB-ACF4-C3B36C7FBD0D}" destId="{8F87709A-DA1D-4728-82A0-87301CD666B2}" srcOrd="10" destOrd="0" presId="urn:microsoft.com/office/officeart/2005/8/layout/process5"/>
    <dgm:cxn modelId="{15722E05-A7DA-4AEE-86F5-3441170DD130}" type="presParOf" srcId="{95E0F164-7CF6-46BB-ACF4-C3B36C7FBD0D}" destId="{919BB5CC-34E4-4942-9ED2-8738DE2102EF}" srcOrd="11" destOrd="0" presId="urn:microsoft.com/office/officeart/2005/8/layout/process5"/>
    <dgm:cxn modelId="{2363F444-0116-4711-A97F-070C3148625B}" type="presParOf" srcId="{919BB5CC-34E4-4942-9ED2-8738DE2102EF}" destId="{A13BFE15-FFD0-4A91-85C4-19E4442D6B94}" srcOrd="0" destOrd="0" presId="urn:microsoft.com/office/officeart/2005/8/layout/process5"/>
    <dgm:cxn modelId="{23F97C52-1820-47AD-8FB1-0AB4FA0A3DF2}" type="presParOf" srcId="{95E0F164-7CF6-46BB-ACF4-C3B36C7FBD0D}" destId="{953DC5DF-24E5-438C-BF43-E9FFE2E6143E}" srcOrd="12" destOrd="0" presId="urn:microsoft.com/office/officeart/2005/8/layout/process5"/>
    <dgm:cxn modelId="{FA03AF72-F0EA-4F07-8BBE-A95B4BB17AB6}" type="presParOf" srcId="{95E0F164-7CF6-46BB-ACF4-C3B36C7FBD0D}" destId="{F6DE722A-8ACD-45D9-B46A-74636660A29A}" srcOrd="13" destOrd="0" presId="urn:microsoft.com/office/officeart/2005/8/layout/process5"/>
    <dgm:cxn modelId="{EE8BCF08-E9D0-47F2-A8AC-5CDBC34A99CD}" type="presParOf" srcId="{F6DE722A-8ACD-45D9-B46A-74636660A29A}" destId="{560F083E-454C-4CDC-9401-5E0F56F5A289}" srcOrd="0" destOrd="0" presId="urn:microsoft.com/office/officeart/2005/8/layout/process5"/>
    <dgm:cxn modelId="{B1E30132-1582-4853-841B-3FC65537E490}" type="presParOf" srcId="{95E0F164-7CF6-46BB-ACF4-C3B36C7FBD0D}" destId="{A820769E-59E9-4604-9CE6-693333C583E9}" srcOrd="14" destOrd="0" presId="urn:microsoft.com/office/officeart/2005/8/layout/process5"/>
    <dgm:cxn modelId="{4C3FD05A-4E59-4EA3-9DEE-E45CE7F91AB4}" type="presParOf" srcId="{95E0F164-7CF6-46BB-ACF4-C3B36C7FBD0D}" destId="{2CDC3903-3AE8-43B7-BFEA-621DAB2EC4EF}" srcOrd="15" destOrd="0" presId="urn:microsoft.com/office/officeart/2005/8/layout/process5"/>
    <dgm:cxn modelId="{8D3FFFE5-577B-420C-8645-9F1C9A7BC516}" type="presParOf" srcId="{2CDC3903-3AE8-43B7-BFEA-621DAB2EC4EF}" destId="{DEB5A319-11CF-4204-91B0-29C4EDC6C6F0}" srcOrd="0" destOrd="0" presId="urn:microsoft.com/office/officeart/2005/8/layout/process5"/>
    <dgm:cxn modelId="{75329D09-CDAE-4A77-B0AE-75295305A222}" type="presParOf" srcId="{95E0F164-7CF6-46BB-ACF4-C3B36C7FBD0D}" destId="{ACB3975E-E658-4545-9DD0-79639B466AD6}" srcOrd="16" destOrd="0" presId="urn:microsoft.com/office/officeart/2005/8/layout/process5"/>
    <dgm:cxn modelId="{27F298DE-1992-4289-9739-C94F5D80EAA1}" type="presParOf" srcId="{95E0F164-7CF6-46BB-ACF4-C3B36C7FBD0D}" destId="{2E028F7C-F730-4EB9-9D38-A6AB74C26079}" srcOrd="17" destOrd="0" presId="urn:microsoft.com/office/officeart/2005/8/layout/process5"/>
    <dgm:cxn modelId="{007899A3-4922-4C64-B662-762A93F8258D}" type="presParOf" srcId="{2E028F7C-F730-4EB9-9D38-A6AB74C26079}" destId="{221CF4AE-1DF9-41D3-B193-36785CDD636A}" srcOrd="0" destOrd="0" presId="urn:microsoft.com/office/officeart/2005/8/layout/process5"/>
    <dgm:cxn modelId="{78D437FA-2DC9-4535-A4B5-ABA88A7419E5}" type="presParOf" srcId="{95E0F164-7CF6-46BB-ACF4-C3B36C7FBD0D}" destId="{A0627BDF-91E9-41F8-B219-19014A13EA5E}" srcOrd="18" destOrd="0" presId="urn:microsoft.com/office/officeart/2005/8/layout/process5"/>
    <dgm:cxn modelId="{AFE6168E-C37C-4E4B-B6E2-9F72BB962339}" type="presParOf" srcId="{95E0F164-7CF6-46BB-ACF4-C3B36C7FBD0D}" destId="{4AAE9346-4BD4-4FD8-8735-AA423ED4AED1}" srcOrd="19" destOrd="0" presId="urn:microsoft.com/office/officeart/2005/8/layout/process5"/>
    <dgm:cxn modelId="{B8BBCAB6-DAB3-436E-BCED-BA52F9182761}" type="presParOf" srcId="{4AAE9346-4BD4-4FD8-8735-AA423ED4AED1}" destId="{55A08CD8-C699-4FAA-BEC7-2E94D61ED0BC}" srcOrd="0" destOrd="0" presId="urn:microsoft.com/office/officeart/2005/8/layout/process5"/>
    <dgm:cxn modelId="{4489DE3D-69BA-421E-B335-94E7CB82F778}" type="presParOf" srcId="{95E0F164-7CF6-46BB-ACF4-C3B36C7FBD0D}" destId="{CBDFC50E-DD4F-44AD-9633-3704E17ED175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33F55-F71B-4F9A-9DC7-78D33809FC2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EA7C587-29DB-4DE2-90FB-3E3E71BA14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Test LMS and refine</a:t>
          </a:r>
        </a:p>
      </dgm:t>
    </dgm:pt>
    <dgm:pt modelId="{D875F82B-FC67-49E3-8772-F066EBCB00F2}" type="parTrans" cxnId="{DDAC1AC3-4253-496D-816A-0D74FB456129}">
      <dgm:prSet/>
      <dgm:spPr/>
      <dgm:t>
        <a:bodyPr/>
        <a:lstStyle/>
        <a:p>
          <a:endParaRPr lang="en-US"/>
        </a:p>
      </dgm:t>
    </dgm:pt>
    <dgm:pt modelId="{D7AE5EE4-C53E-4B39-B794-C4F56F1946F8}" type="sibTrans" cxnId="{DDAC1AC3-4253-496D-816A-0D74FB456129}">
      <dgm:prSet/>
      <dgm:spPr/>
      <dgm:t>
        <a:bodyPr/>
        <a:lstStyle/>
        <a:p>
          <a:endParaRPr lang="en-US"/>
        </a:p>
      </dgm:t>
    </dgm:pt>
    <dgm:pt modelId="{28323798-1965-495A-B71C-87C33B414F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Create learning videos</a:t>
          </a:r>
        </a:p>
      </dgm:t>
    </dgm:pt>
    <dgm:pt modelId="{413971F2-A4F2-44C1-A1ED-982A4AFAA20B}" type="parTrans" cxnId="{3D22EA93-7E26-4025-A127-C918A90AE3AE}">
      <dgm:prSet/>
      <dgm:spPr/>
      <dgm:t>
        <a:bodyPr/>
        <a:lstStyle/>
        <a:p>
          <a:endParaRPr lang="en-US"/>
        </a:p>
      </dgm:t>
    </dgm:pt>
    <dgm:pt modelId="{68BBFA5D-A04E-4D0F-9EB4-555072324153}" type="sibTrans" cxnId="{3D22EA93-7E26-4025-A127-C918A90AE3AE}">
      <dgm:prSet/>
      <dgm:spPr/>
      <dgm:t>
        <a:bodyPr/>
        <a:lstStyle/>
        <a:p>
          <a:endParaRPr lang="en-US"/>
        </a:p>
      </dgm:t>
    </dgm:pt>
    <dgm:pt modelId="{95F5DD05-016D-4341-8A92-078539E2AB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Evaluate improvement</a:t>
          </a:r>
        </a:p>
      </dgm:t>
    </dgm:pt>
    <dgm:pt modelId="{EA7E91BC-9CF5-47D0-B916-24CA0F5B2FDE}" type="parTrans" cxnId="{07C40381-8FED-477A-BFDF-6E65C17A60DC}">
      <dgm:prSet/>
      <dgm:spPr/>
      <dgm:t>
        <a:bodyPr/>
        <a:lstStyle/>
        <a:p>
          <a:endParaRPr lang="en-US"/>
        </a:p>
      </dgm:t>
    </dgm:pt>
    <dgm:pt modelId="{508B3674-4802-4E94-A708-07980E84BF4C}" type="sibTrans" cxnId="{07C40381-8FED-477A-BFDF-6E65C17A60DC}">
      <dgm:prSet/>
      <dgm:spPr/>
      <dgm:t>
        <a:bodyPr/>
        <a:lstStyle/>
        <a:p>
          <a:endParaRPr lang="en-US"/>
        </a:p>
      </dgm:t>
    </dgm:pt>
    <dgm:pt modelId="{FD242478-3B46-4CF1-A1E2-F8A685F588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Publish the learning and process</a:t>
          </a:r>
        </a:p>
      </dgm:t>
    </dgm:pt>
    <dgm:pt modelId="{30C9D1C7-EA55-4367-9C30-951DF9ABCCDB}" type="parTrans" cxnId="{968B2694-4D85-402C-BD91-E331774CB1C0}">
      <dgm:prSet/>
      <dgm:spPr/>
      <dgm:t>
        <a:bodyPr/>
        <a:lstStyle/>
        <a:p>
          <a:endParaRPr lang="en-US"/>
        </a:p>
      </dgm:t>
    </dgm:pt>
    <dgm:pt modelId="{DA46A1AD-4C0E-4265-A385-5571259D6BB8}" type="sibTrans" cxnId="{968B2694-4D85-402C-BD91-E331774CB1C0}">
      <dgm:prSet/>
      <dgm:spPr/>
      <dgm:t>
        <a:bodyPr/>
        <a:lstStyle/>
        <a:p>
          <a:endParaRPr lang="en-US"/>
        </a:p>
      </dgm:t>
    </dgm:pt>
    <dgm:pt modelId="{0ACB2235-4409-46B1-B814-F75A031527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Share online training regionally with CCN Teams</a:t>
          </a:r>
        </a:p>
      </dgm:t>
    </dgm:pt>
    <dgm:pt modelId="{1FEE84E4-C06F-4381-BE06-C7B865A9C79B}" type="parTrans" cxnId="{96269BC0-F607-4327-B49E-B0679A4565E0}">
      <dgm:prSet/>
      <dgm:spPr/>
      <dgm:t>
        <a:bodyPr/>
        <a:lstStyle/>
        <a:p>
          <a:endParaRPr lang="en-US"/>
        </a:p>
      </dgm:t>
    </dgm:pt>
    <dgm:pt modelId="{4F6EFD53-5213-4AAF-9E31-364856F81DC4}" type="sibTrans" cxnId="{96269BC0-F607-4327-B49E-B0679A4565E0}">
      <dgm:prSet/>
      <dgm:spPr/>
      <dgm:t>
        <a:bodyPr/>
        <a:lstStyle/>
        <a:p>
          <a:endParaRPr lang="en-US"/>
        </a:p>
      </dgm:t>
    </dgm:pt>
    <dgm:pt modelId="{D0DDC708-29F0-4990-BE48-ED22A0E0527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Share and adapt for other specialties within SHSCT</a:t>
          </a:r>
        </a:p>
      </dgm:t>
    </dgm:pt>
    <dgm:pt modelId="{BF73CFD5-A2DF-4366-A453-2A3A731245A3}" type="parTrans" cxnId="{357220D2-940E-42C7-94B7-B1316533BA03}">
      <dgm:prSet/>
      <dgm:spPr/>
      <dgm:t>
        <a:bodyPr/>
        <a:lstStyle/>
        <a:p>
          <a:endParaRPr lang="en-US"/>
        </a:p>
      </dgm:t>
    </dgm:pt>
    <dgm:pt modelId="{30362A87-FB8D-4D14-8A3E-6BBD71BC4BDE}" type="sibTrans" cxnId="{357220D2-940E-42C7-94B7-B1316533BA03}">
      <dgm:prSet/>
      <dgm:spPr/>
      <dgm:t>
        <a:bodyPr/>
        <a:lstStyle/>
        <a:p>
          <a:endParaRPr lang="en-US"/>
        </a:p>
      </dgm:t>
    </dgm:pt>
    <dgm:pt modelId="{FB113C93-F71A-4D0F-BFD4-4971811CE74A}" type="pres">
      <dgm:prSet presAssocID="{40633F55-F71B-4F9A-9DC7-78D33809FC24}" presName="root" presStyleCnt="0">
        <dgm:presLayoutVars>
          <dgm:dir/>
          <dgm:resizeHandles val="exact"/>
        </dgm:presLayoutVars>
      </dgm:prSet>
      <dgm:spPr/>
    </dgm:pt>
    <dgm:pt modelId="{8D7FF6F8-2A68-4BE5-A236-25A8CB589581}" type="pres">
      <dgm:prSet presAssocID="{0EA7C587-29DB-4DE2-90FB-3E3E71BA14DF}" presName="compNode" presStyleCnt="0"/>
      <dgm:spPr/>
    </dgm:pt>
    <dgm:pt modelId="{33051ACB-0E69-4EBC-B3F9-FAC8E1E79021}" type="pres">
      <dgm:prSet presAssocID="{0EA7C587-29DB-4DE2-90FB-3E3E71BA14DF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E06A7D6-7554-4E1E-B39E-D6568017E7B1}" type="pres">
      <dgm:prSet presAssocID="{0EA7C587-29DB-4DE2-90FB-3E3E71BA14D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7EB63A-8704-4129-AE12-AEA7B73A6A71}" type="pres">
      <dgm:prSet presAssocID="{0EA7C587-29DB-4DE2-90FB-3E3E71BA14DF}" presName="spaceRect" presStyleCnt="0"/>
      <dgm:spPr/>
    </dgm:pt>
    <dgm:pt modelId="{31F07960-EA0E-42E7-8128-33F9D5240FC8}" type="pres">
      <dgm:prSet presAssocID="{0EA7C587-29DB-4DE2-90FB-3E3E71BA14DF}" presName="textRect" presStyleLbl="revTx" presStyleIdx="0" presStyleCnt="6">
        <dgm:presLayoutVars>
          <dgm:chMax val="1"/>
          <dgm:chPref val="1"/>
        </dgm:presLayoutVars>
      </dgm:prSet>
      <dgm:spPr/>
    </dgm:pt>
    <dgm:pt modelId="{61DDFF9C-C318-42A1-8AC6-00CB127D8FF0}" type="pres">
      <dgm:prSet presAssocID="{D7AE5EE4-C53E-4B39-B794-C4F56F1946F8}" presName="sibTrans" presStyleCnt="0"/>
      <dgm:spPr/>
    </dgm:pt>
    <dgm:pt modelId="{4B7CE071-F1D0-42B0-A437-802A7049F4FD}" type="pres">
      <dgm:prSet presAssocID="{28323798-1965-495A-B71C-87C33B414F51}" presName="compNode" presStyleCnt="0"/>
      <dgm:spPr/>
    </dgm:pt>
    <dgm:pt modelId="{7CA8206A-9E20-4E60-9AAF-881DF3DE1832}" type="pres">
      <dgm:prSet presAssocID="{28323798-1965-495A-B71C-87C33B414F51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E609E84-0403-42CA-B3E4-6A3C0113069F}" type="pres">
      <dgm:prSet presAssocID="{28323798-1965-495A-B71C-87C33B414F5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E89B6132-6AF5-49CD-AB36-C66EDA82088D}" type="pres">
      <dgm:prSet presAssocID="{28323798-1965-495A-B71C-87C33B414F51}" presName="spaceRect" presStyleCnt="0"/>
      <dgm:spPr/>
    </dgm:pt>
    <dgm:pt modelId="{8660B633-3C5D-435B-9451-BED226927DC9}" type="pres">
      <dgm:prSet presAssocID="{28323798-1965-495A-B71C-87C33B414F51}" presName="textRect" presStyleLbl="revTx" presStyleIdx="1" presStyleCnt="6">
        <dgm:presLayoutVars>
          <dgm:chMax val="1"/>
          <dgm:chPref val="1"/>
        </dgm:presLayoutVars>
      </dgm:prSet>
      <dgm:spPr/>
    </dgm:pt>
    <dgm:pt modelId="{BD307F08-738A-47D8-9BD5-399708551780}" type="pres">
      <dgm:prSet presAssocID="{68BBFA5D-A04E-4D0F-9EB4-555072324153}" presName="sibTrans" presStyleCnt="0"/>
      <dgm:spPr/>
    </dgm:pt>
    <dgm:pt modelId="{5A1A1A18-CD14-436C-B9BE-79B18F4DBD44}" type="pres">
      <dgm:prSet presAssocID="{95F5DD05-016D-4341-8A92-078539E2ABC6}" presName="compNode" presStyleCnt="0"/>
      <dgm:spPr/>
    </dgm:pt>
    <dgm:pt modelId="{6F83B33B-B67C-49F2-B0DA-334253F1BA79}" type="pres">
      <dgm:prSet presAssocID="{95F5DD05-016D-4341-8A92-078539E2ABC6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CF01A56-C487-445F-85D2-094EE3D71B76}" type="pres">
      <dgm:prSet presAssocID="{95F5DD05-016D-4341-8A92-078539E2AB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D5100B1-B653-4D73-934B-F9312737708D}" type="pres">
      <dgm:prSet presAssocID="{95F5DD05-016D-4341-8A92-078539E2ABC6}" presName="spaceRect" presStyleCnt="0"/>
      <dgm:spPr/>
    </dgm:pt>
    <dgm:pt modelId="{597853AD-B13D-4613-A0A4-82338F1F60D0}" type="pres">
      <dgm:prSet presAssocID="{95F5DD05-016D-4341-8A92-078539E2ABC6}" presName="textRect" presStyleLbl="revTx" presStyleIdx="2" presStyleCnt="6">
        <dgm:presLayoutVars>
          <dgm:chMax val="1"/>
          <dgm:chPref val="1"/>
        </dgm:presLayoutVars>
      </dgm:prSet>
      <dgm:spPr/>
    </dgm:pt>
    <dgm:pt modelId="{48071059-DDA1-4589-BCA5-3CF8B1944B8E}" type="pres">
      <dgm:prSet presAssocID="{508B3674-4802-4E94-A708-07980E84BF4C}" presName="sibTrans" presStyleCnt="0"/>
      <dgm:spPr/>
    </dgm:pt>
    <dgm:pt modelId="{67313843-BB09-47AD-9F06-D9FB091B6AB3}" type="pres">
      <dgm:prSet presAssocID="{FD242478-3B46-4CF1-A1E2-F8A685F5881D}" presName="compNode" presStyleCnt="0"/>
      <dgm:spPr/>
    </dgm:pt>
    <dgm:pt modelId="{288DEE33-6B1C-4A7C-A4C3-EE95E68F5020}" type="pres">
      <dgm:prSet presAssocID="{FD242478-3B46-4CF1-A1E2-F8A685F5881D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8E96281-ADF0-4F10-B7BC-F3090CE88894}" type="pres">
      <dgm:prSet presAssocID="{FD242478-3B46-4CF1-A1E2-F8A685F5881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61081A-DF08-4FFF-BE9A-83E8722AEF70}" type="pres">
      <dgm:prSet presAssocID="{FD242478-3B46-4CF1-A1E2-F8A685F5881D}" presName="spaceRect" presStyleCnt="0"/>
      <dgm:spPr/>
    </dgm:pt>
    <dgm:pt modelId="{B4FC4983-F355-450A-B873-F9597435DDAC}" type="pres">
      <dgm:prSet presAssocID="{FD242478-3B46-4CF1-A1E2-F8A685F5881D}" presName="textRect" presStyleLbl="revTx" presStyleIdx="3" presStyleCnt="6">
        <dgm:presLayoutVars>
          <dgm:chMax val="1"/>
          <dgm:chPref val="1"/>
        </dgm:presLayoutVars>
      </dgm:prSet>
      <dgm:spPr/>
    </dgm:pt>
    <dgm:pt modelId="{75179176-CA5F-407C-BA70-5FF25549273F}" type="pres">
      <dgm:prSet presAssocID="{DA46A1AD-4C0E-4265-A385-5571259D6BB8}" presName="sibTrans" presStyleCnt="0"/>
      <dgm:spPr/>
    </dgm:pt>
    <dgm:pt modelId="{3BD62C0A-49F1-480D-AD65-7D2F2FCB2CE2}" type="pres">
      <dgm:prSet presAssocID="{0ACB2235-4409-46B1-B814-F75A031527CD}" presName="compNode" presStyleCnt="0"/>
      <dgm:spPr/>
    </dgm:pt>
    <dgm:pt modelId="{9D50C364-75E0-46EE-9317-1724427188C0}" type="pres">
      <dgm:prSet presAssocID="{0ACB2235-4409-46B1-B814-F75A031527C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15285DF-4621-4844-B4D5-0C11619753E9}" type="pres">
      <dgm:prSet presAssocID="{0ACB2235-4409-46B1-B814-F75A031527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B5A35E9-5A2B-4397-A9E9-24983E3EC375}" type="pres">
      <dgm:prSet presAssocID="{0ACB2235-4409-46B1-B814-F75A031527CD}" presName="spaceRect" presStyleCnt="0"/>
      <dgm:spPr/>
    </dgm:pt>
    <dgm:pt modelId="{2970FBD8-E385-4951-9053-882327646B85}" type="pres">
      <dgm:prSet presAssocID="{0ACB2235-4409-46B1-B814-F75A031527CD}" presName="textRect" presStyleLbl="revTx" presStyleIdx="4" presStyleCnt="6">
        <dgm:presLayoutVars>
          <dgm:chMax val="1"/>
          <dgm:chPref val="1"/>
        </dgm:presLayoutVars>
      </dgm:prSet>
      <dgm:spPr/>
    </dgm:pt>
    <dgm:pt modelId="{F1447297-F7A4-4CBF-A42E-9F8BB8342F92}" type="pres">
      <dgm:prSet presAssocID="{4F6EFD53-5213-4AAF-9E31-364856F81DC4}" presName="sibTrans" presStyleCnt="0"/>
      <dgm:spPr/>
    </dgm:pt>
    <dgm:pt modelId="{189C3141-15B4-4B30-B244-1EB5E4BB4781}" type="pres">
      <dgm:prSet presAssocID="{D0DDC708-29F0-4990-BE48-ED22A0E0527E}" presName="compNode" presStyleCnt="0"/>
      <dgm:spPr/>
    </dgm:pt>
    <dgm:pt modelId="{300949AC-1617-4B81-B489-6B7F247CE8B6}" type="pres">
      <dgm:prSet presAssocID="{D0DDC708-29F0-4990-BE48-ED22A0E0527E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4068821-01D3-4DE3-971B-71BCEC1398C7}" type="pres">
      <dgm:prSet presAssocID="{D0DDC708-29F0-4990-BE48-ED22A0E0527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7439976-8E6D-4DA4-805B-05C35BAAB170}" type="pres">
      <dgm:prSet presAssocID="{D0DDC708-29F0-4990-BE48-ED22A0E0527E}" presName="spaceRect" presStyleCnt="0"/>
      <dgm:spPr/>
    </dgm:pt>
    <dgm:pt modelId="{4BCEB094-74D9-4A77-BA5A-4BA099CCDE42}" type="pres">
      <dgm:prSet presAssocID="{D0DDC708-29F0-4990-BE48-ED22A0E0527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98C8023-333C-44CC-A222-78B4CF7BA6DF}" type="presOf" srcId="{95F5DD05-016D-4341-8A92-078539E2ABC6}" destId="{597853AD-B13D-4613-A0A4-82338F1F60D0}" srcOrd="0" destOrd="0" presId="urn:microsoft.com/office/officeart/2018/5/layout/IconLeafLabelList"/>
    <dgm:cxn modelId="{4A9B1C2A-432B-4D35-A7F3-14EE4A20C82F}" type="presOf" srcId="{28323798-1965-495A-B71C-87C33B414F51}" destId="{8660B633-3C5D-435B-9451-BED226927DC9}" srcOrd="0" destOrd="0" presId="urn:microsoft.com/office/officeart/2018/5/layout/IconLeafLabelList"/>
    <dgm:cxn modelId="{F7A7B63F-9424-435E-8790-2937145D3B97}" type="presOf" srcId="{FD242478-3B46-4CF1-A1E2-F8A685F5881D}" destId="{B4FC4983-F355-450A-B873-F9597435DDAC}" srcOrd="0" destOrd="0" presId="urn:microsoft.com/office/officeart/2018/5/layout/IconLeafLabelList"/>
    <dgm:cxn modelId="{A6910645-B1EF-44FE-BCEB-429519A40E32}" type="presOf" srcId="{40633F55-F71B-4F9A-9DC7-78D33809FC24}" destId="{FB113C93-F71A-4D0F-BFD4-4971811CE74A}" srcOrd="0" destOrd="0" presId="urn:microsoft.com/office/officeart/2018/5/layout/IconLeafLabelList"/>
    <dgm:cxn modelId="{466BFB75-B906-44CB-95DD-2E5230791F05}" type="presOf" srcId="{D0DDC708-29F0-4990-BE48-ED22A0E0527E}" destId="{4BCEB094-74D9-4A77-BA5A-4BA099CCDE42}" srcOrd="0" destOrd="0" presId="urn:microsoft.com/office/officeart/2018/5/layout/IconLeafLabelList"/>
    <dgm:cxn modelId="{07C40381-8FED-477A-BFDF-6E65C17A60DC}" srcId="{40633F55-F71B-4F9A-9DC7-78D33809FC24}" destId="{95F5DD05-016D-4341-8A92-078539E2ABC6}" srcOrd="2" destOrd="0" parTransId="{EA7E91BC-9CF5-47D0-B916-24CA0F5B2FDE}" sibTransId="{508B3674-4802-4E94-A708-07980E84BF4C}"/>
    <dgm:cxn modelId="{3D22EA93-7E26-4025-A127-C918A90AE3AE}" srcId="{40633F55-F71B-4F9A-9DC7-78D33809FC24}" destId="{28323798-1965-495A-B71C-87C33B414F51}" srcOrd="1" destOrd="0" parTransId="{413971F2-A4F2-44C1-A1ED-982A4AFAA20B}" sibTransId="{68BBFA5D-A04E-4D0F-9EB4-555072324153}"/>
    <dgm:cxn modelId="{968B2694-4D85-402C-BD91-E331774CB1C0}" srcId="{40633F55-F71B-4F9A-9DC7-78D33809FC24}" destId="{FD242478-3B46-4CF1-A1E2-F8A685F5881D}" srcOrd="3" destOrd="0" parTransId="{30C9D1C7-EA55-4367-9C30-951DF9ABCCDB}" sibTransId="{DA46A1AD-4C0E-4265-A385-5571259D6BB8}"/>
    <dgm:cxn modelId="{96269BC0-F607-4327-B49E-B0679A4565E0}" srcId="{40633F55-F71B-4F9A-9DC7-78D33809FC24}" destId="{0ACB2235-4409-46B1-B814-F75A031527CD}" srcOrd="4" destOrd="0" parTransId="{1FEE84E4-C06F-4381-BE06-C7B865A9C79B}" sibTransId="{4F6EFD53-5213-4AAF-9E31-364856F81DC4}"/>
    <dgm:cxn modelId="{DDAC1AC3-4253-496D-816A-0D74FB456129}" srcId="{40633F55-F71B-4F9A-9DC7-78D33809FC24}" destId="{0EA7C587-29DB-4DE2-90FB-3E3E71BA14DF}" srcOrd="0" destOrd="0" parTransId="{D875F82B-FC67-49E3-8772-F066EBCB00F2}" sibTransId="{D7AE5EE4-C53E-4B39-B794-C4F56F1946F8}"/>
    <dgm:cxn modelId="{357220D2-940E-42C7-94B7-B1316533BA03}" srcId="{40633F55-F71B-4F9A-9DC7-78D33809FC24}" destId="{D0DDC708-29F0-4990-BE48-ED22A0E0527E}" srcOrd="5" destOrd="0" parTransId="{BF73CFD5-A2DF-4366-A453-2A3A731245A3}" sibTransId="{30362A87-FB8D-4D14-8A3E-6BBD71BC4BDE}"/>
    <dgm:cxn modelId="{63D27CDB-602D-4347-B8F3-B753EF2A3F7A}" type="presOf" srcId="{0ACB2235-4409-46B1-B814-F75A031527CD}" destId="{2970FBD8-E385-4951-9053-882327646B85}" srcOrd="0" destOrd="0" presId="urn:microsoft.com/office/officeart/2018/5/layout/IconLeafLabelList"/>
    <dgm:cxn modelId="{D18B29E6-D21C-4481-A320-2C92C49BE5C0}" type="presOf" srcId="{0EA7C587-29DB-4DE2-90FB-3E3E71BA14DF}" destId="{31F07960-EA0E-42E7-8128-33F9D5240FC8}" srcOrd="0" destOrd="0" presId="urn:microsoft.com/office/officeart/2018/5/layout/IconLeafLabelList"/>
    <dgm:cxn modelId="{339C0B19-BA43-4A1B-9F8A-02E1D8B99F38}" type="presParOf" srcId="{FB113C93-F71A-4D0F-BFD4-4971811CE74A}" destId="{8D7FF6F8-2A68-4BE5-A236-25A8CB589581}" srcOrd="0" destOrd="0" presId="urn:microsoft.com/office/officeart/2018/5/layout/IconLeafLabelList"/>
    <dgm:cxn modelId="{19510B93-B1B4-43AD-B088-627177BDD9F1}" type="presParOf" srcId="{8D7FF6F8-2A68-4BE5-A236-25A8CB589581}" destId="{33051ACB-0E69-4EBC-B3F9-FAC8E1E79021}" srcOrd="0" destOrd="0" presId="urn:microsoft.com/office/officeart/2018/5/layout/IconLeafLabelList"/>
    <dgm:cxn modelId="{68F7BB15-152E-4B3D-B5EA-1EB5685B8217}" type="presParOf" srcId="{8D7FF6F8-2A68-4BE5-A236-25A8CB589581}" destId="{8E06A7D6-7554-4E1E-B39E-D6568017E7B1}" srcOrd="1" destOrd="0" presId="urn:microsoft.com/office/officeart/2018/5/layout/IconLeafLabelList"/>
    <dgm:cxn modelId="{70FD9378-2DEE-4E26-A724-916F156ADD6C}" type="presParOf" srcId="{8D7FF6F8-2A68-4BE5-A236-25A8CB589581}" destId="{CF7EB63A-8704-4129-AE12-AEA7B73A6A71}" srcOrd="2" destOrd="0" presId="urn:microsoft.com/office/officeart/2018/5/layout/IconLeafLabelList"/>
    <dgm:cxn modelId="{16F82FB4-7718-4A5B-8067-82E0DFDF259C}" type="presParOf" srcId="{8D7FF6F8-2A68-4BE5-A236-25A8CB589581}" destId="{31F07960-EA0E-42E7-8128-33F9D5240FC8}" srcOrd="3" destOrd="0" presId="urn:microsoft.com/office/officeart/2018/5/layout/IconLeafLabelList"/>
    <dgm:cxn modelId="{3EC12BBA-5299-4E9A-B3F3-B13ECC238CCF}" type="presParOf" srcId="{FB113C93-F71A-4D0F-BFD4-4971811CE74A}" destId="{61DDFF9C-C318-42A1-8AC6-00CB127D8FF0}" srcOrd="1" destOrd="0" presId="urn:microsoft.com/office/officeart/2018/5/layout/IconLeafLabelList"/>
    <dgm:cxn modelId="{36160F92-922A-4EA1-9E93-B595790245C5}" type="presParOf" srcId="{FB113C93-F71A-4D0F-BFD4-4971811CE74A}" destId="{4B7CE071-F1D0-42B0-A437-802A7049F4FD}" srcOrd="2" destOrd="0" presId="urn:microsoft.com/office/officeart/2018/5/layout/IconLeafLabelList"/>
    <dgm:cxn modelId="{FBC7796E-CBA9-4708-ABF4-6E22BDD0D125}" type="presParOf" srcId="{4B7CE071-F1D0-42B0-A437-802A7049F4FD}" destId="{7CA8206A-9E20-4E60-9AAF-881DF3DE1832}" srcOrd="0" destOrd="0" presId="urn:microsoft.com/office/officeart/2018/5/layout/IconLeafLabelList"/>
    <dgm:cxn modelId="{A849E2DD-F946-40F4-A545-4CA0C56414DA}" type="presParOf" srcId="{4B7CE071-F1D0-42B0-A437-802A7049F4FD}" destId="{3E609E84-0403-42CA-B3E4-6A3C0113069F}" srcOrd="1" destOrd="0" presId="urn:microsoft.com/office/officeart/2018/5/layout/IconLeafLabelList"/>
    <dgm:cxn modelId="{B206BF83-7E1E-42C0-B975-501DB0FCF5E5}" type="presParOf" srcId="{4B7CE071-F1D0-42B0-A437-802A7049F4FD}" destId="{E89B6132-6AF5-49CD-AB36-C66EDA82088D}" srcOrd="2" destOrd="0" presId="urn:microsoft.com/office/officeart/2018/5/layout/IconLeafLabelList"/>
    <dgm:cxn modelId="{C26FE733-6D6B-4C3E-9EDC-8C30C786BBE1}" type="presParOf" srcId="{4B7CE071-F1D0-42B0-A437-802A7049F4FD}" destId="{8660B633-3C5D-435B-9451-BED226927DC9}" srcOrd="3" destOrd="0" presId="urn:microsoft.com/office/officeart/2018/5/layout/IconLeafLabelList"/>
    <dgm:cxn modelId="{739C54AB-4DE7-4327-BA65-700021502337}" type="presParOf" srcId="{FB113C93-F71A-4D0F-BFD4-4971811CE74A}" destId="{BD307F08-738A-47D8-9BD5-399708551780}" srcOrd="3" destOrd="0" presId="urn:microsoft.com/office/officeart/2018/5/layout/IconLeafLabelList"/>
    <dgm:cxn modelId="{45FEC628-ADA7-40A9-97C4-2180CEAAFD69}" type="presParOf" srcId="{FB113C93-F71A-4D0F-BFD4-4971811CE74A}" destId="{5A1A1A18-CD14-436C-B9BE-79B18F4DBD44}" srcOrd="4" destOrd="0" presId="urn:microsoft.com/office/officeart/2018/5/layout/IconLeafLabelList"/>
    <dgm:cxn modelId="{401BAA63-A2F3-4F62-BE54-20D270BD8A25}" type="presParOf" srcId="{5A1A1A18-CD14-436C-B9BE-79B18F4DBD44}" destId="{6F83B33B-B67C-49F2-B0DA-334253F1BA79}" srcOrd="0" destOrd="0" presId="urn:microsoft.com/office/officeart/2018/5/layout/IconLeafLabelList"/>
    <dgm:cxn modelId="{AF4AA57E-83BA-4E4F-9EA7-B7EBF1B14F90}" type="presParOf" srcId="{5A1A1A18-CD14-436C-B9BE-79B18F4DBD44}" destId="{ACF01A56-C487-445F-85D2-094EE3D71B76}" srcOrd="1" destOrd="0" presId="urn:microsoft.com/office/officeart/2018/5/layout/IconLeafLabelList"/>
    <dgm:cxn modelId="{EDE4377C-478B-42A0-BF98-13A83165EC98}" type="presParOf" srcId="{5A1A1A18-CD14-436C-B9BE-79B18F4DBD44}" destId="{BD5100B1-B653-4D73-934B-F9312737708D}" srcOrd="2" destOrd="0" presId="urn:microsoft.com/office/officeart/2018/5/layout/IconLeafLabelList"/>
    <dgm:cxn modelId="{CE8D5A03-99B0-40C5-902C-567140376FB4}" type="presParOf" srcId="{5A1A1A18-CD14-436C-B9BE-79B18F4DBD44}" destId="{597853AD-B13D-4613-A0A4-82338F1F60D0}" srcOrd="3" destOrd="0" presId="urn:microsoft.com/office/officeart/2018/5/layout/IconLeafLabelList"/>
    <dgm:cxn modelId="{DFE7AA20-F899-489D-B0A9-0CE07AA06752}" type="presParOf" srcId="{FB113C93-F71A-4D0F-BFD4-4971811CE74A}" destId="{48071059-DDA1-4589-BCA5-3CF8B1944B8E}" srcOrd="5" destOrd="0" presId="urn:microsoft.com/office/officeart/2018/5/layout/IconLeafLabelList"/>
    <dgm:cxn modelId="{FF20990F-E085-4544-AA7C-BD36093EB2BC}" type="presParOf" srcId="{FB113C93-F71A-4D0F-BFD4-4971811CE74A}" destId="{67313843-BB09-47AD-9F06-D9FB091B6AB3}" srcOrd="6" destOrd="0" presId="urn:microsoft.com/office/officeart/2018/5/layout/IconLeafLabelList"/>
    <dgm:cxn modelId="{1591C3E3-2FAC-462C-85ED-10B955710215}" type="presParOf" srcId="{67313843-BB09-47AD-9F06-D9FB091B6AB3}" destId="{288DEE33-6B1C-4A7C-A4C3-EE95E68F5020}" srcOrd="0" destOrd="0" presId="urn:microsoft.com/office/officeart/2018/5/layout/IconLeafLabelList"/>
    <dgm:cxn modelId="{93331D40-036D-490C-9340-2F93C5EB7BC3}" type="presParOf" srcId="{67313843-BB09-47AD-9F06-D9FB091B6AB3}" destId="{F8E96281-ADF0-4F10-B7BC-F3090CE88894}" srcOrd="1" destOrd="0" presId="urn:microsoft.com/office/officeart/2018/5/layout/IconLeafLabelList"/>
    <dgm:cxn modelId="{C06A3A50-F80F-4581-8B84-20F66D3E64AD}" type="presParOf" srcId="{67313843-BB09-47AD-9F06-D9FB091B6AB3}" destId="{C361081A-DF08-4FFF-BE9A-83E8722AEF70}" srcOrd="2" destOrd="0" presId="urn:microsoft.com/office/officeart/2018/5/layout/IconLeafLabelList"/>
    <dgm:cxn modelId="{6C1F226F-A09D-4B77-9639-2EFD90C1378C}" type="presParOf" srcId="{67313843-BB09-47AD-9F06-D9FB091B6AB3}" destId="{B4FC4983-F355-450A-B873-F9597435DDAC}" srcOrd="3" destOrd="0" presId="urn:microsoft.com/office/officeart/2018/5/layout/IconLeafLabelList"/>
    <dgm:cxn modelId="{325AA592-51EA-44C2-A41D-C26932B043CF}" type="presParOf" srcId="{FB113C93-F71A-4D0F-BFD4-4971811CE74A}" destId="{75179176-CA5F-407C-BA70-5FF25549273F}" srcOrd="7" destOrd="0" presId="urn:microsoft.com/office/officeart/2018/5/layout/IconLeafLabelList"/>
    <dgm:cxn modelId="{D1B918A6-0C6D-4145-95E4-0E3E913D4E29}" type="presParOf" srcId="{FB113C93-F71A-4D0F-BFD4-4971811CE74A}" destId="{3BD62C0A-49F1-480D-AD65-7D2F2FCB2CE2}" srcOrd="8" destOrd="0" presId="urn:microsoft.com/office/officeart/2018/5/layout/IconLeafLabelList"/>
    <dgm:cxn modelId="{ADD27732-E74D-4231-A8F7-C611BB3B7F22}" type="presParOf" srcId="{3BD62C0A-49F1-480D-AD65-7D2F2FCB2CE2}" destId="{9D50C364-75E0-46EE-9317-1724427188C0}" srcOrd="0" destOrd="0" presId="urn:microsoft.com/office/officeart/2018/5/layout/IconLeafLabelList"/>
    <dgm:cxn modelId="{D646E3AF-F2A7-4EAC-827E-F3070CB275A7}" type="presParOf" srcId="{3BD62C0A-49F1-480D-AD65-7D2F2FCB2CE2}" destId="{015285DF-4621-4844-B4D5-0C11619753E9}" srcOrd="1" destOrd="0" presId="urn:microsoft.com/office/officeart/2018/5/layout/IconLeafLabelList"/>
    <dgm:cxn modelId="{26B62C16-E81D-48A3-A7AC-E01E8413AD04}" type="presParOf" srcId="{3BD62C0A-49F1-480D-AD65-7D2F2FCB2CE2}" destId="{DB5A35E9-5A2B-4397-A9E9-24983E3EC375}" srcOrd="2" destOrd="0" presId="urn:microsoft.com/office/officeart/2018/5/layout/IconLeafLabelList"/>
    <dgm:cxn modelId="{C8A0FBA9-850E-40D6-A4E1-D07D61D2EDF6}" type="presParOf" srcId="{3BD62C0A-49F1-480D-AD65-7D2F2FCB2CE2}" destId="{2970FBD8-E385-4951-9053-882327646B85}" srcOrd="3" destOrd="0" presId="urn:microsoft.com/office/officeart/2018/5/layout/IconLeafLabelList"/>
    <dgm:cxn modelId="{F3AA727D-B817-4CBE-9739-B091D3DE3C57}" type="presParOf" srcId="{FB113C93-F71A-4D0F-BFD4-4971811CE74A}" destId="{F1447297-F7A4-4CBF-A42E-9F8BB8342F92}" srcOrd="9" destOrd="0" presId="urn:microsoft.com/office/officeart/2018/5/layout/IconLeafLabelList"/>
    <dgm:cxn modelId="{6E7B8239-DD16-43F4-95D3-B855B0BECC96}" type="presParOf" srcId="{FB113C93-F71A-4D0F-BFD4-4971811CE74A}" destId="{189C3141-15B4-4B30-B244-1EB5E4BB4781}" srcOrd="10" destOrd="0" presId="urn:microsoft.com/office/officeart/2018/5/layout/IconLeafLabelList"/>
    <dgm:cxn modelId="{E68AA40F-492E-4A04-88A8-3A0148CE8831}" type="presParOf" srcId="{189C3141-15B4-4B30-B244-1EB5E4BB4781}" destId="{300949AC-1617-4B81-B489-6B7F247CE8B6}" srcOrd="0" destOrd="0" presId="urn:microsoft.com/office/officeart/2018/5/layout/IconLeafLabelList"/>
    <dgm:cxn modelId="{91567B7F-A204-4EF6-AB05-2DA777E1DBB6}" type="presParOf" srcId="{189C3141-15B4-4B30-B244-1EB5E4BB4781}" destId="{04068821-01D3-4DE3-971B-71BCEC1398C7}" srcOrd="1" destOrd="0" presId="urn:microsoft.com/office/officeart/2018/5/layout/IconLeafLabelList"/>
    <dgm:cxn modelId="{775E14D4-F82F-4919-A2E7-7C53F6721381}" type="presParOf" srcId="{189C3141-15B4-4B30-B244-1EB5E4BB4781}" destId="{C7439976-8E6D-4DA4-805B-05C35BAAB170}" srcOrd="2" destOrd="0" presId="urn:microsoft.com/office/officeart/2018/5/layout/IconLeafLabelList"/>
    <dgm:cxn modelId="{4FFDA3D1-C66E-42EA-8FCA-E9DA73B55C6B}" type="presParOf" srcId="{189C3141-15B4-4B30-B244-1EB5E4BB4781}" destId="{4BCEB094-74D9-4A77-BA5A-4BA099CCDE4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EF06-F083-4A67-B458-F31993707218}">
      <dsp:nvSpPr>
        <dsp:cNvPr id="0" name=""/>
        <dsp:cNvSpPr/>
      </dsp:nvSpPr>
      <dsp:spPr>
        <a:xfrm>
          <a:off x="5132" y="751616"/>
          <a:ext cx="2243837" cy="13463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August 2022      Evaluation of face-to-face theory training</a:t>
          </a:r>
        </a:p>
      </dsp:txBody>
      <dsp:txXfrm>
        <a:off x="44564" y="791048"/>
        <a:ext cx="2164973" cy="1267438"/>
      </dsp:txXfrm>
    </dsp:sp>
    <dsp:sp modelId="{D0650270-C965-491E-9FBD-D6ED628BA8D2}">
      <dsp:nvSpPr>
        <dsp:cNvPr id="0" name=""/>
        <dsp:cNvSpPr/>
      </dsp:nvSpPr>
      <dsp:spPr>
        <a:xfrm>
          <a:off x="2446427" y="1146531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46427" y="1257825"/>
        <a:ext cx="332985" cy="333883"/>
      </dsp:txXfrm>
    </dsp:sp>
    <dsp:sp modelId="{15096DDC-8E7D-4E2E-BA64-1CDABC1D4E8A}">
      <dsp:nvSpPr>
        <dsp:cNvPr id="0" name=""/>
        <dsp:cNvSpPr/>
      </dsp:nvSpPr>
      <dsp:spPr>
        <a:xfrm>
          <a:off x="3146504" y="751616"/>
          <a:ext cx="2243837" cy="13463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September 2022       Engagement with Stakeholders</a:t>
          </a:r>
        </a:p>
      </dsp:txBody>
      <dsp:txXfrm>
        <a:off x="3185936" y="791048"/>
        <a:ext cx="2164973" cy="1267438"/>
      </dsp:txXfrm>
    </dsp:sp>
    <dsp:sp modelId="{C8BEB4DA-18D6-4AB6-8428-EA4504D9729C}">
      <dsp:nvSpPr>
        <dsp:cNvPr id="0" name=""/>
        <dsp:cNvSpPr/>
      </dsp:nvSpPr>
      <dsp:spPr>
        <a:xfrm>
          <a:off x="5587799" y="1146531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587799" y="1257825"/>
        <a:ext cx="332985" cy="333883"/>
      </dsp:txXfrm>
    </dsp:sp>
    <dsp:sp modelId="{B747AA32-2DD7-4F47-98D7-D625006D80FC}">
      <dsp:nvSpPr>
        <dsp:cNvPr id="0" name=""/>
        <dsp:cNvSpPr/>
      </dsp:nvSpPr>
      <dsp:spPr>
        <a:xfrm>
          <a:off x="6287876" y="751616"/>
          <a:ext cx="2243837" cy="13463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October 2022      Identification of Learning Management System (LMS)</a:t>
          </a:r>
        </a:p>
      </dsp:txBody>
      <dsp:txXfrm>
        <a:off x="6327308" y="791048"/>
        <a:ext cx="2164973" cy="1267438"/>
      </dsp:txXfrm>
    </dsp:sp>
    <dsp:sp modelId="{08A1B318-30AE-464F-9D21-7CFD84A71516}">
      <dsp:nvSpPr>
        <dsp:cNvPr id="0" name=""/>
        <dsp:cNvSpPr/>
      </dsp:nvSpPr>
      <dsp:spPr>
        <a:xfrm>
          <a:off x="8729171" y="1146531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729171" y="1257825"/>
        <a:ext cx="332985" cy="333883"/>
      </dsp:txXfrm>
    </dsp:sp>
    <dsp:sp modelId="{254C431C-CFD8-492A-8A78-A2666C57234F}">
      <dsp:nvSpPr>
        <dsp:cNvPr id="0" name=""/>
        <dsp:cNvSpPr/>
      </dsp:nvSpPr>
      <dsp:spPr>
        <a:xfrm>
          <a:off x="9429248" y="751616"/>
          <a:ext cx="2243837" cy="1346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November 2022         Analysis of Stakeholder Engagement</a:t>
          </a:r>
        </a:p>
      </dsp:txBody>
      <dsp:txXfrm>
        <a:off x="9468680" y="791048"/>
        <a:ext cx="2164973" cy="1267438"/>
      </dsp:txXfrm>
    </dsp:sp>
    <dsp:sp modelId="{481193AA-CAA8-4EDE-98BA-7C2632CC5304}">
      <dsp:nvSpPr>
        <dsp:cNvPr id="0" name=""/>
        <dsp:cNvSpPr/>
      </dsp:nvSpPr>
      <dsp:spPr>
        <a:xfrm rot="5400000">
          <a:off x="10313320" y="2254987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0384225" y="2295376"/>
        <a:ext cx="333883" cy="332985"/>
      </dsp:txXfrm>
    </dsp:sp>
    <dsp:sp modelId="{ACF0C43C-F107-46A2-A98D-842FB3D40A42}">
      <dsp:nvSpPr>
        <dsp:cNvPr id="0" name=""/>
        <dsp:cNvSpPr/>
      </dsp:nvSpPr>
      <dsp:spPr>
        <a:xfrm>
          <a:off x="9429248" y="2995453"/>
          <a:ext cx="2243837" cy="13463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December 2022          Establish extra teaching sessions required for CAs; Identification of Animation software; Story boarding of initial video; Feedback from Stakeholders of first teaching animation video</a:t>
          </a:r>
        </a:p>
      </dsp:txBody>
      <dsp:txXfrm>
        <a:off x="9468680" y="3034885"/>
        <a:ext cx="2164973" cy="1267438"/>
      </dsp:txXfrm>
    </dsp:sp>
    <dsp:sp modelId="{2531E255-86AB-4629-B6CD-3698A21456FB}">
      <dsp:nvSpPr>
        <dsp:cNvPr id="0" name=""/>
        <dsp:cNvSpPr/>
      </dsp:nvSpPr>
      <dsp:spPr>
        <a:xfrm rot="10800000">
          <a:off x="8756097" y="3390368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8898805" y="3501662"/>
        <a:ext cx="332985" cy="333883"/>
      </dsp:txXfrm>
    </dsp:sp>
    <dsp:sp modelId="{8F87709A-DA1D-4728-82A0-87301CD666B2}">
      <dsp:nvSpPr>
        <dsp:cNvPr id="0" name=""/>
        <dsp:cNvSpPr/>
      </dsp:nvSpPr>
      <dsp:spPr>
        <a:xfrm>
          <a:off x="6287876" y="2995453"/>
          <a:ext cx="2243837" cy="13463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January 2023        Testing of LMS and Animation Software together; Purchase animation software; Increase of Staff hours to dedicate time to project</a:t>
          </a:r>
        </a:p>
      </dsp:txBody>
      <dsp:txXfrm>
        <a:off x="6327308" y="3034885"/>
        <a:ext cx="2164973" cy="1267438"/>
      </dsp:txXfrm>
    </dsp:sp>
    <dsp:sp modelId="{919BB5CC-34E4-4942-9ED2-8738DE2102EF}">
      <dsp:nvSpPr>
        <dsp:cNvPr id="0" name=""/>
        <dsp:cNvSpPr/>
      </dsp:nvSpPr>
      <dsp:spPr>
        <a:xfrm rot="10800000">
          <a:off x="5614725" y="3390368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757433" y="3501662"/>
        <a:ext cx="332985" cy="333883"/>
      </dsp:txXfrm>
    </dsp:sp>
    <dsp:sp modelId="{953DC5DF-24E5-438C-BF43-E9FFE2E6143E}">
      <dsp:nvSpPr>
        <dsp:cNvPr id="0" name=""/>
        <dsp:cNvSpPr/>
      </dsp:nvSpPr>
      <dsp:spPr>
        <a:xfrm>
          <a:off x="3146504" y="2995453"/>
          <a:ext cx="2243837" cy="13463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February 2023           Feedback from Information Governance/Cyber security</a:t>
          </a:r>
        </a:p>
      </dsp:txBody>
      <dsp:txXfrm>
        <a:off x="3185936" y="3034885"/>
        <a:ext cx="2164973" cy="1267438"/>
      </dsp:txXfrm>
    </dsp:sp>
    <dsp:sp modelId="{F6DE722A-8ACD-45D9-B46A-74636660A29A}">
      <dsp:nvSpPr>
        <dsp:cNvPr id="0" name=""/>
        <dsp:cNvSpPr/>
      </dsp:nvSpPr>
      <dsp:spPr>
        <a:xfrm rot="10800000">
          <a:off x="2473353" y="3390368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616061" y="3501662"/>
        <a:ext cx="332985" cy="333883"/>
      </dsp:txXfrm>
    </dsp:sp>
    <dsp:sp modelId="{A820769E-59E9-4604-9CE6-693333C583E9}">
      <dsp:nvSpPr>
        <dsp:cNvPr id="0" name=""/>
        <dsp:cNvSpPr/>
      </dsp:nvSpPr>
      <dsp:spPr>
        <a:xfrm>
          <a:off x="5132" y="2995453"/>
          <a:ext cx="2243837" cy="13463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March 2023       Testing of LMS by Stakeholders</a:t>
          </a:r>
        </a:p>
      </dsp:txBody>
      <dsp:txXfrm>
        <a:off x="44564" y="3034885"/>
        <a:ext cx="2164973" cy="1267438"/>
      </dsp:txXfrm>
    </dsp:sp>
    <dsp:sp modelId="{2CDC3903-3AE8-43B7-BFEA-621DAB2EC4EF}">
      <dsp:nvSpPr>
        <dsp:cNvPr id="0" name=""/>
        <dsp:cNvSpPr/>
      </dsp:nvSpPr>
      <dsp:spPr>
        <a:xfrm rot="5400000">
          <a:off x="889203" y="4498824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960108" y="4539213"/>
        <a:ext cx="333883" cy="332985"/>
      </dsp:txXfrm>
    </dsp:sp>
    <dsp:sp modelId="{ACB3975E-E658-4545-9DD0-79639B466AD6}">
      <dsp:nvSpPr>
        <dsp:cNvPr id="0" name=""/>
        <dsp:cNvSpPr/>
      </dsp:nvSpPr>
      <dsp:spPr>
        <a:xfrm>
          <a:off x="5132" y="5239290"/>
          <a:ext cx="2243837" cy="1346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April – June 2023           Producing and collating learning material; Further Testing</a:t>
          </a:r>
          <a:endParaRPr lang="en-US" sz="1200" kern="1200"/>
        </a:p>
      </dsp:txBody>
      <dsp:txXfrm>
        <a:off x="44564" y="5278722"/>
        <a:ext cx="2164973" cy="1267438"/>
      </dsp:txXfrm>
    </dsp:sp>
    <dsp:sp modelId="{2E028F7C-F730-4EB9-9D38-A6AB74C26079}">
      <dsp:nvSpPr>
        <dsp:cNvPr id="0" name=""/>
        <dsp:cNvSpPr/>
      </dsp:nvSpPr>
      <dsp:spPr>
        <a:xfrm>
          <a:off x="2446427" y="5634205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46427" y="5745499"/>
        <a:ext cx="332985" cy="333883"/>
      </dsp:txXfrm>
    </dsp:sp>
    <dsp:sp modelId="{A0627BDF-91E9-41F8-B219-19014A13EA5E}">
      <dsp:nvSpPr>
        <dsp:cNvPr id="0" name=""/>
        <dsp:cNvSpPr/>
      </dsp:nvSpPr>
      <dsp:spPr>
        <a:xfrm>
          <a:off x="3146504" y="5239290"/>
          <a:ext cx="2243837" cy="13463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July 2023         Final testing; Dissemination and demonstrations</a:t>
          </a:r>
        </a:p>
      </dsp:txBody>
      <dsp:txXfrm>
        <a:off x="3185936" y="5278722"/>
        <a:ext cx="2164973" cy="1267438"/>
      </dsp:txXfrm>
    </dsp:sp>
    <dsp:sp modelId="{4AAE9346-4BD4-4FD8-8735-AA423ED4AED1}">
      <dsp:nvSpPr>
        <dsp:cNvPr id="0" name=""/>
        <dsp:cNvSpPr/>
      </dsp:nvSpPr>
      <dsp:spPr>
        <a:xfrm>
          <a:off x="5587799" y="5634205"/>
          <a:ext cx="475693" cy="556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587799" y="5745499"/>
        <a:ext cx="332985" cy="333883"/>
      </dsp:txXfrm>
    </dsp:sp>
    <dsp:sp modelId="{CBDFC50E-DD4F-44AD-9633-3704E17ED175}">
      <dsp:nvSpPr>
        <dsp:cNvPr id="0" name=""/>
        <dsp:cNvSpPr/>
      </dsp:nvSpPr>
      <dsp:spPr>
        <a:xfrm>
          <a:off x="6287876" y="5239290"/>
          <a:ext cx="2243837" cy="13463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August 2023          Launch; System in use by CAs, HCWs and Parents</a:t>
          </a:r>
          <a:endParaRPr lang="en-US" sz="1200" kern="1200"/>
        </a:p>
      </dsp:txBody>
      <dsp:txXfrm>
        <a:off x="6327308" y="5278722"/>
        <a:ext cx="2164973" cy="1267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51ACB-0E69-4EBC-B3F9-FAC8E1E79021}">
      <dsp:nvSpPr>
        <dsp:cNvPr id="0" name=""/>
        <dsp:cNvSpPr/>
      </dsp:nvSpPr>
      <dsp:spPr>
        <a:xfrm>
          <a:off x="618133" y="644513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6A7D6-7554-4E1E-B39E-D6568017E7B1}">
      <dsp:nvSpPr>
        <dsp:cNvPr id="0" name=""/>
        <dsp:cNvSpPr/>
      </dsp:nvSpPr>
      <dsp:spPr>
        <a:xfrm>
          <a:off x="899630" y="926010"/>
          <a:ext cx="757875" cy="75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07960-EA0E-42E7-8128-33F9D5240FC8}">
      <dsp:nvSpPr>
        <dsp:cNvPr id="0" name=""/>
        <dsp:cNvSpPr/>
      </dsp:nvSpPr>
      <dsp:spPr>
        <a:xfrm>
          <a:off x="195888" y="2376800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Test LMS and refine</a:t>
          </a:r>
        </a:p>
      </dsp:txBody>
      <dsp:txXfrm>
        <a:off x="195888" y="2376800"/>
        <a:ext cx="2165357" cy="720000"/>
      </dsp:txXfrm>
    </dsp:sp>
    <dsp:sp modelId="{7CA8206A-9E20-4E60-9AAF-881DF3DE1832}">
      <dsp:nvSpPr>
        <dsp:cNvPr id="0" name=""/>
        <dsp:cNvSpPr/>
      </dsp:nvSpPr>
      <dsp:spPr>
        <a:xfrm>
          <a:off x="3162429" y="644513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09E84-0403-42CA-B3E4-6A3C0113069F}">
      <dsp:nvSpPr>
        <dsp:cNvPr id="0" name=""/>
        <dsp:cNvSpPr/>
      </dsp:nvSpPr>
      <dsp:spPr>
        <a:xfrm>
          <a:off x="3443925" y="926010"/>
          <a:ext cx="757875" cy="75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0B633-3C5D-435B-9451-BED226927DC9}">
      <dsp:nvSpPr>
        <dsp:cNvPr id="0" name=""/>
        <dsp:cNvSpPr/>
      </dsp:nvSpPr>
      <dsp:spPr>
        <a:xfrm>
          <a:off x="2740184" y="2376800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Create learning videos</a:t>
          </a:r>
        </a:p>
      </dsp:txBody>
      <dsp:txXfrm>
        <a:off x="2740184" y="2376800"/>
        <a:ext cx="2165357" cy="720000"/>
      </dsp:txXfrm>
    </dsp:sp>
    <dsp:sp modelId="{6F83B33B-B67C-49F2-B0DA-334253F1BA79}">
      <dsp:nvSpPr>
        <dsp:cNvPr id="0" name=""/>
        <dsp:cNvSpPr/>
      </dsp:nvSpPr>
      <dsp:spPr>
        <a:xfrm>
          <a:off x="5706724" y="644513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1A56-C487-445F-85D2-094EE3D71B76}">
      <dsp:nvSpPr>
        <dsp:cNvPr id="0" name=""/>
        <dsp:cNvSpPr/>
      </dsp:nvSpPr>
      <dsp:spPr>
        <a:xfrm>
          <a:off x="5988221" y="926010"/>
          <a:ext cx="757875" cy="757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853AD-B13D-4613-A0A4-82338F1F60D0}">
      <dsp:nvSpPr>
        <dsp:cNvPr id="0" name=""/>
        <dsp:cNvSpPr/>
      </dsp:nvSpPr>
      <dsp:spPr>
        <a:xfrm>
          <a:off x="5284480" y="2376800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Evaluate improvement</a:t>
          </a:r>
        </a:p>
      </dsp:txBody>
      <dsp:txXfrm>
        <a:off x="5284480" y="2376800"/>
        <a:ext cx="2165357" cy="720000"/>
      </dsp:txXfrm>
    </dsp:sp>
    <dsp:sp modelId="{288DEE33-6B1C-4A7C-A4C3-EE95E68F5020}">
      <dsp:nvSpPr>
        <dsp:cNvPr id="0" name=""/>
        <dsp:cNvSpPr/>
      </dsp:nvSpPr>
      <dsp:spPr>
        <a:xfrm>
          <a:off x="618133" y="3638139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96281-ADF0-4F10-B7BC-F3090CE88894}">
      <dsp:nvSpPr>
        <dsp:cNvPr id="0" name=""/>
        <dsp:cNvSpPr/>
      </dsp:nvSpPr>
      <dsp:spPr>
        <a:xfrm>
          <a:off x="899630" y="3919636"/>
          <a:ext cx="757875" cy="7578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C4983-F355-450A-B873-F9597435DDAC}">
      <dsp:nvSpPr>
        <dsp:cNvPr id="0" name=""/>
        <dsp:cNvSpPr/>
      </dsp:nvSpPr>
      <dsp:spPr>
        <a:xfrm>
          <a:off x="195888" y="5370426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Publish the learning and process</a:t>
          </a:r>
        </a:p>
      </dsp:txBody>
      <dsp:txXfrm>
        <a:off x="195888" y="5370426"/>
        <a:ext cx="2165357" cy="720000"/>
      </dsp:txXfrm>
    </dsp:sp>
    <dsp:sp modelId="{9D50C364-75E0-46EE-9317-1724427188C0}">
      <dsp:nvSpPr>
        <dsp:cNvPr id="0" name=""/>
        <dsp:cNvSpPr/>
      </dsp:nvSpPr>
      <dsp:spPr>
        <a:xfrm>
          <a:off x="3162429" y="3638139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285DF-4621-4844-B4D5-0C11619753E9}">
      <dsp:nvSpPr>
        <dsp:cNvPr id="0" name=""/>
        <dsp:cNvSpPr/>
      </dsp:nvSpPr>
      <dsp:spPr>
        <a:xfrm>
          <a:off x="3443925" y="3919636"/>
          <a:ext cx="757875" cy="7578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0FBD8-E385-4951-9053-882327646B85}">
      <dsp:nvSpPr>
        <dsp:cNvPr id="0" name=""/>
        <dsp:cNvSpPr/>
      </dsp:nvSpPr>
      <dsp:spPr>
        <a:xfrm>
          <a:off x="2740184" y="5370426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Share online training regionally with CCN Teams</a:t>
          </a:r>
        </a:p>
      </dsp:txBody>
      <dsp:txXfrm>
        <a:off x="2740184" y="5370426"/>
        <a:ext cx="2165357" cy="720000"/>
      </dsp:txXfrm>
    </dsp:sp>
    <dsp:sp modelId="{300949AC-1617-4B81-B489-6B7F247CE8B6}">
      <dsp:nvSpPr>
        <dsp:cNvPr id="0" name=""/>
        <dsp:cNvSpPr/>
      </dsp:nvSpPr>
      <dsp:spPr>
        <a:xfrm>
          <a:off x="5706724" y="3638139"/>
          <a:ext cx="1320868" cy="13208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68821-01D3-4DE3-971B-71BCEC1398C7}">
      <dsp:nvSpPr>
        <dsp:cNvPr id="0" name=""/>
        <dsp:cNvSpPr/>
      </dsp:nvSpPr>
      <dsp:spPr>
        <a:xfrm>
          <a:off x="5988221" y="3919636"/>
          <a:ext cx="757875" cy="7578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EB094-74D9-4A77-BA5A-4BA099CCDE42}">
      <dsp:nvSpPr>
        <dsp:cNvPr id="0" name=""/>
        <dsp:cNvSpPr/>
      </dsp:nvSpPr>
      <dsp:spPr>
        <a:xfrm>
          <a:off x="5284480" y="5370426"/>
          <a:ext cx="2165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Share and adapt for other specialties within SHSCT</a:t>
          </a:r>
        </a:p>
      </dsp:txBody>
      <dsp:txXfrm>
        <a:off x="5284480" y="5370426"/>
        <a:ext cx="216535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5A6FA91-9C41-0F94-3573-60912A4F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492125"/>
            <a:ext cx="3336925" cy="3189288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ABD093CA-3F90-3442-BF7D-DE5CFCFE2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0" y="4364948"/>
            <a:ext cx="3336925" cy="10001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9754FAE-27A3-EA30-8D3C-829CAA7BA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83" r="730" b="18182"/>
          <a:stretch/>
        </p:blipFill>
        <p:spPr>
          <a:xfrm>
            <a:off x="8597900" y="492125"/>
            <a:ext cx="3074988" cy="4259263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1F7EEF0-72D2-8EEC-AC03-6AEF10E1F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950" y="5609809"/>
            <a:ext cx="3935023" cy="93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cs typeface="Calibri Light"/>
              </a:rPr>
              <a:t>Competence, Confidence and Complex Needs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Community Children's Nursing Team SHSCT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C62A0A-5266-CAE8-6550-2E7D802E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Learning so far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37D5-6EC2-4123-6732-DF538F95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0" y="619125"/>
            <a:ext cx="6508987" cy="5927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The Value of:-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lvl="1"/>
            <a:r>
              <a:rPr lang="en-US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stakeholder involvement from the start</a:t>
            </a:r>
          </a:p>
          <a:p>
            <a:pPr lvl="1"/>
            <a:r>
              <a:rPr lang="en-US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attending Action Learning Sets and </a:t>
            </a:r>
            <a:r>
              <a:rPr lang="en-US" sz="200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QExchange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 workshops</a:t>
            </a:r>
          </a:p>
          <a:p>
            <a:pPr lvl="1"/>
            <a:r>
              <a:rPr lang="en-US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talking to local businesses to see how they have solved similar challenges</a:t>
            </a:r>
          </a:p>
          <a:p>
            <a:pPr lvl="1"/>
            <a:r>
              <a:rPr lang="en-US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strengthening relationships between Education Authority and Health and Social Care</a:t>
            </a:r>
          </a:p>
          <a:p>
            <a:pPr lvl="1"/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teamwork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Importance of Information Governance and Data Flow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How Quality Improvement works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The overwhelming support from stakeholders for online training</a:t>
            </a: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cs typeface="Calibri"/>
              </a:rPr>
              <a:t>The considerable interest from other CCN Teams and other specialties and their wish to be included in future developments</a:t>
            </a:r>
          </a:p>
        </p:txBody>
      </p:sp>
    </p:spTree>
    <p:extLst>
      <p:ext uri="{BB962C8B-B14F-4D97-AF65-F5344CB8AC3E}">
        <p14:creationId xmlns:p14="http://schemas.microsoft.com/office/powerpoint/2010/main" val="113088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BB842-F2BC-9BAD-2592-3196ED35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cs typeface="Calibri Light"/>
              </a:rPr>
              <a:t>Next steps</a:t>
            </a:r>
            <a:endParaRPr lang="en-US" sz="5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50CBB6-8A19-100B-0C5C-5D1DEF9C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92529"/>
              </p:ext>
            </p:extLst>
          </p:nvPr>
        </p:nvGraphicFramePr>
        <p:xfrm>
          <a:off x="4545024" y="356135"/>
          <a:ext cx="7645727" cy="673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9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F966147-82FF-6505-9A94-B99E9A30D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642" y="4224632"/>
            <a:ext cx="1567536" cy="1497391"/>
          </a:xfrm>
          <a:prstGeom prst="rect">
            <a:avLst/>
          </a:prstGeom>
        </p:spPr>
      </p:pic>
      <p:pic>
        <p:nvPicPr>
          <p:cNvPr id="371" name="Picture 8" descr="Text&#10;&#10;Description automatically generated">
            <a:extLst>
              <a:ext uri="{FF2B5EF4-FFF2-40B4-BE49-F238E27FC236}">
                <a16:creationId xmlns:a16="http://schemas.microsoft.com/office/drawing/2014/main" id="{0C52D284-B493-951E-8322-40372219D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82" y="5863117"/>
            <a:ext cx="3336925" cy="1000125"/>
          </a:xfrm>
          <a:prstGeom prst="rect">
            <a:avLst/>
          </a:prstGeom>
        </p:spPr>
      </p:pic>
      <p:pic>
        <p:nvPicPr>
          <p:cNvPr id="373" name="Picture 5" descr="Diagram&#10;&#10;Description automatically generated">
            <a:extLst>
              <a:ext uri="{FF2B5EF4-FFF2-40B4-BE49-F238E27FC236}">
                <a16:creationId xmlns:a16="http://schemas.microsoft.com/office/drawing/2014/main" id="{9EDC1F28-DA16-AD1A-F753-815D2CE90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458" y="1606406"/>
            <a:ext cx="2131192" cy="11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0D66F-5BBE-98B0-1ACF-8BF92EA8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01" y="637763"/>
            <a:ext cx="3747001" cy="54893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</a:t>
            </a:r>
            <a:br>
              <a:rPr lang="en-US" sz="2600">
                <a:solidFill>
                  <a:schemeClr val="bg1"/>
                </a:solidFill>
              </a:rPr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600" kern="1200"/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 Community Children’s Nursing teams provide competency-based training for carers of children with nursing needs. </a:t>
            </a:r>
            <a:br>
              <a:rPr lang="en-US" sz="2600" kern="1200">
                <a:solidFill>
                  <a:schemeClr val="bg1"/>
                </a:solidFill>
                <a:cs typeface="Calibri Light"/>
              </a:rPr>
            </a:br>
            <a:br>
              <a:rPr lang="en-US" sz="2600"/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Demand for training varies throughout the year and is not always available</a:t>
            </a:r>
            <a:r>
              <a:rPr lang="en-US" sz="2600">
                <a:solidFill>
                  <a:schemeClr val="bg1"/>
                </a:solidFill>
              </a:rPr>
              <a:t> instantaneously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600" kern="1200"/>
            </a:br>
            <a:br>
              <a:rPr lang="en-US" sz="2600" kern="1200"/>
            </a:b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93DF5E4-7FE1-2A84-18F8-049E9710A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84" y="637762"/>
            <a:ext cx="5166276" cy="29146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400612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624C0-6906-7F8F-7174-353B2C056F06}"/>
              </a:ext>
            </a:extLst>
          </p:cNvPr>
          <p:cNvSpPr txBox="1"/>
          <p:nvPr/>
        </p:nvSpPr>
        <p:spPr>
          <a:xfrm>
            <a:off x="4715441" y="4212709"/>
            <a:ext cx="7329258" cy="25889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/>
              <a:t>    Aim ​</a:t>
            </a:r>
            <a:endParaRPr lang="en-US" sz="40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To ensure just-in-time training, required for the safe care of children with nursing needs at home, school and in community settings, is engaging, easily accessible and expedites integration.​​</a:t>
            </a:r>
            <a:endParaRPr lang="en-US" sz="24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1FDBF-71B4-3989-F349-1494BCFD6043}"/>
              </a:ext>
            </a:extLst>
          </p:cNvPr>
          <p:cNvSpPr txBox="1"/>
          <p:nvPr/>
        </p:nvSpPr>
        <p:spPr>
          <a:xfrm>
            <a:off x="322612" y="5675288"/>
            <a:ext cx="10477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984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B9CA0-B990-AE46-40EB-5FA5AC59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Calibri Light"/>
              </a:rPr>
              <a:t>How can we achieve this?</a:t>
            </a: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9ECFD-1FC3-3DBE-3174-C799A649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54066"/>
            <a:ext cx="6906491" cy="5922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We want to expedite hospital discharge and transition into school and community groups by providing a digital solution to the theory training currently provided. 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It will be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Calibri"/>
              </a:rPr>
              <a:t>Available 24/7 and will be backed up by face-to-face practical demonstrations. 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Calibri"/>
              </a:rPr>
              <a:t>Inclusive, meaningful, </a:t>
            </a:r>
            <a:r>
              <a:rPr lang="en-US" sz="2400" b="1">
                <a:cs typeface="Calibri"/>
              </a:rPr>
              <a:t>just-in-time</a:t>
            </a:r>
            <a:r>
              <a:rPr lang="en-US" sz="2400">
                <a:cs typeface="Calibri"/>
              </a:rPr>
              <a:t> training, making on-the-go learning a flexible and accessible reality. 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Calibri"/>
              </a:rPr>
              <a:t>A live database, with inbuilt triggers to ensure training and competencies are always in date. 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1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8381D-E3C0-E998-64D0-7E3C470F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cs typeface="Calibri Light"/>
              </a:rPr>
              <a:t>Driver Diagram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A0D1B986-F98A-B2DF-416E-ADBE95DA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08" y="643466"/>
            <a:ext cx="5815916" cy="5568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546" y="494606"/>
            <a:ext cx="2794610" cy="5511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34" y="2005292"/>
            <a:ext cx="7787565" cy="2935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134" y="1529794"/>
            <a:ext cx="7044555" cy="3726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134" y="1894469"/>
            <a:ext cx="7759164" cy="29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E34E3-0FD8-AA6A-71B9-FBF28E3F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Frustrations from Stakeholder Meeting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F4A3B50-4727-6EFB-6718-52E5F41B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97" y="509944"/>
            <a:ext cx="8562296" cy="53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AFD8-FA96-7330-EDA7-7666AB38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5" y="365125"/>
            <a:ext cx="2633272" cy="3923857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  <a:cs typeface="Calibri Light"/>
              </a:rPr>
              <a:t>Ideas generated by Stakeholder Meetings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C45FF0-6BFE-CDFE-7FC1-2E14EADE6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692" y="4252675"/>
            <a:ext cx="2633273" cy="2207957"/>
          </a:xfr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2222CD8D-E678-0409-D098-045232E6D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9348" y="510039"/>
            <a:ext cx="9291402" cy="5758312"/>
          </a:xfrm>
        </p:spPr>
      </p:pic>
    </p:spTree>
    <p:extLst>
      <p:ext uri="{BB962C8B-B14F-4D97-AF65-F5344CB8AC3E}">
        <p14:creationId xmlns:p14="http://schemas.microsoft.com/office/powerpoint/2010/main" val="401972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4F5C7-34F8-00CD-BC37-2442E5FF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Classroom Assistants Interested in online training</a:t>
            </a:r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576B28-0972-C324-E656-8135C09B5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8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A9F86-7ED0-CEAF-B7BC-0CEF39B8F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When surveyed following the traditional face-to-face training classroom assistants were overwhelmingly interested in online theory training.</a:t>
            </a:r>
          </a:p>
        </p:txBody>
      </p:sp>
    </p:spTree>
    <p:extLst>
      <p:ext uri="{BB962C8B-B14F-4D97-AF65-F5344CB8AC3E}">
        <p14:creationId xmlns:p14="http://schemas.microsoft.com/office/powerpoint/2010/main" val="18332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54728C-67BF-4E79-A6C5-739E38E4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61F03-C926-6B24-3C5D-F8F785AE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74" y="333"/>
            <a:ext cx="10153650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3A8382-3FFB-447A-951B-056231F5F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D83B12F-44E0-4E16-ACE9-2AA90C14B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D91C69-B7D0-4F8C-929D-3FEF1A399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8A98928B-C04E-D9BC-3A9D-64C62F622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978530"/>
              </p:ext>
            </p:extLst>
          </p:nvPr>
        </p:nvGraphicFramePr>
        <p:xfrm>
          <a:off x="261725" y="-81513"/>
          <a:ext cx="11678218" cy="733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14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E83FF-EF7B-2389-E0DC-AF5074D4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5" y="1787243"/>
            <a:ext cx="3170898" cy="215662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 Light"/>
              </a:rPr>
              <a:t>PDSA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869D-52A2-4E36-E9AE-ABB2A9632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6927" y="189503"/>
            <a:ext cx="3413260" cy="6398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cs typeface="Calibri"/>
              </a:rPr>
              <a:t>Tested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1 existing LMS for suitability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2 </a:t>
            </a:r>
            <a:r>
              <a:rPr lang="en-US" sz="2000" dirty="0">
                <a:ea typeface="+mn-lt"/>
                <a:cs typeface="+mn-lt"/>
              </a:rPr>
              <a:t>alternative platforms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3 alternative LMSs</a:t>
            </a:r>
            <a:endParaRPr lang="en-US" dirty="0"/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4 </a:t>
            </a:r>
            <a:r>
              <a:rPr lang="en-US" sz="2000" dirty="0">
                <a:ea typeface="+mn-lt"/>
                <a:cs typeface="+mn-lt"/>
              </a:rPr>
              <a:t>animation software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5 video produced with animation software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B1EE7-89CD-A6E9-74F3-22BD7E8D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9507" y="189503"/>
            <a:ext cx="4350144" cy="6561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cs typeface="Calibri"/>
              </a:rPr>
              <a:t>Result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>
                <a:cs typeface="Calibri"/>
              </a:rPr>
              <a:t>Not appropriate</a:t>
            </a:r>
          </a:p>
          <a:p>
            <a:pPr>
              <a:buFont typeface="Calibri" panose="020B0604020202020204" pitchFamily="34" charset="0"/>
              <a:buChar char="-"/>
            </a:pPr>
            <a:endParaRPr lang="en-US" sz="2000" dirty="0">
              <a:ea typeface="+mn-lt"/>
              <a:cs typeface="+mn-l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ea typeface="+mn-lt"/>
                <a:cs typeface="+mn-lt"/>
              </a:rPr>
              <a:t>FutureLearn</a:t>
            </a:r>
            <a:r>
              <a:rPr lang="en-US" sz="2000" dirty="0">
                <a:ea typeface="+mn-lt"/>
                <a:cs typeface="+mn-lt"/>
              </a:rPr>
              <a:t> and Moodle not appropriate</a:t>
            </a:r>
          </a:p>
          <a:p>
            <a:pPr>
              <a:buFont typeface="Calibri,Sans-Serif" panose="020B0604020202020204" pitchFamily="34" charset="0"/>
              <a:buChar char="-"/>
            </a:pPr>
            <a:r>
              <a:rPr lang="en-US" sz="2000" dirty="0">
                <a:ea typeface="+mn-lt"/>
                <a:cs typeface="+mn-lt"/>
              </a:rPr>
              <a:t>RISE.com and </a:t>
            </a:r>
            <a:r>
              <a:rPr lang="en-US" sz="2000" dirty="0" err="1">
                <a:ea typeface="+mn-lt"/>
                <a:cs typeface="+mn-lt"/>
              </a:rPr>
              <a:t>Docebo</a:t>
            </a:r>
            <a:r>
              <a:rPr lang="en-US" sz="2000" dirty="0">
                <a:ea typeface="+mn-lt"/>
                <a:cs typeface="+mn-lt"/>
              </a:rPr>
              <a:t> were not suitable</a:t>
            </a:r>
            <a:endParaRPr lang="en-US" dirty="0">
              <a:ea typeface="+mn-lt"/>
              <a:cs typeface="+mn-lt"/>
            </a:endParaRPr>
          </a:p>
          <a:p>
            <a:pPr marL="274320" indent="0">
              <a:buNone/>
            </a:pPr>
            <a:r>
              <a:rPr lang="en-US" sz="2000" dirty="0">
                <a:ea typeface="+mn-lt"/>
                <a:cs typeface="+mn-lt"/>
              </a:rPr>
              <a:t>Talent LMS appears suitable for use pending Information Governance and Cyber security approval</a:t>
            </a:r>
            <a:endParaRPr lang="en-US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2000" dirty="0">
                <a:ea typeface="+mn-lt"/>
                <a:cs typeface="+mn-lt"/>
              </a:rPr>
              <a:t>Easy to Use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en-US" sz="2000" dirty="0">
                <a:ea typeface="+mn-lt"/>
                <a:cs typeface="+mn-lt"/>
              </a:rPr>
              <a:t>Stakeholders liked video but preferred natural voice of presenter</a:t>
            </a:r>
            <a:endParaRPr lang="en-US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5" descr="Chart&#10;&#10;Description automatically generated">
            <a:extLst>
              <a:ext uri="{FF2B5EF4-FFF2-40B4-BE49-F238E27FC236}">
                <a16:creationId xmlns:a16="http://schemas.microsoft.com/office/drawing/2014/main" id="{115BB00B-AB14-2B58-30B1-1E3FFBA0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96" y="4380207"/>
            <a:ext cx="2538495" cy="25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Competence, Confidence and Complex Needs</vt:lpstr>
      <vt:lpstr>Background   All Community Children’s Nursing teams provide competency-based training for carers of children with nursing needs.   Demand for training varies throughout the year and is not always available instantaneously.  </vt:lpstr>
      <vt:lpstr>How can we achieve this?</vt:lpstr>
      <vt:lpstr>Driver Diagram</vt:lpstr>
      <vt:lpstr>Frustrations from Stakeholder Meeting</vt:lpstr>
      <vt:lpstr>Ideas generated by Stakeholder Meetings</vt:lpstr>
      <vt:lpstr>Classroom Assistants Interested in online training</vt:lpstr>
      <vt:lpstr>Timeline</vt:lpstr>
      <vt:lpstr>PDSA Cycles</vt:lpstr>
      <vt:lpstr>Learning so far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Una</dc:creator>
  <cp:revision>76</cp:revision>
  <dcterms:created xsi:type="dcterms:W3CDTF">2023-01-16T11:25:11Z</dcterms:created>
  <dcterms:modified xsi:type="dcterms:W3CDTF">2023-01-19T14:04:34Z</dcterms:modified>
</cp:coreProperties>
</file>