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8" r:id="rId3"/>
    <p:sldId id="257" r:id="rId4"/>
    <p:sldId id="259" r:id="rId5"/>
    <p:sldId id="260" r:id="rId6"/>
    <p:sldId id="266" r:id="rId7"/>
    <p:sldId id="263"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www.communityofpractice.ca/background/what-is-a-community-of-practice/"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networkweaver.com/peer-assist-process/"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_rels/data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jpg"/></Relationships>
</file>

<file path=ppt/diagrams/_rels/drawing2.xml.rels><?xml version="1.0" encoding="UTF-8" standalone="yes"?>
<Relationships xmlns="http://schemas.openxmlformats.org/package/2006/relationships"><Relationship Id="rId1" Type="http://schemas.openxmlformats.org/officeDocument/2006/relationships/hyperlink" Target="https://www.communityofpractice.ca/background/what-is-a-community-of-practice/"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hyperlink" Target="https://networkweaver.com/peer-assist-process/" TargetMode="External"/><Relationship Id="rId7"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image" Target="../media/image15.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image" Target="../media/image18.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79BF8-9A62-4660-8AD1-67BA5CD83CEA}" type="doc">
      <dgm:prSet loTypeId="urn:microsoft.com/office/officeart/2016/7/layout/LinearBlockProcessNumbered" loCatId="process" qsTypeId="urn:microsoft.com/office/officeart/2005/8/quickstyle/simple3" qsCatId="simple" csTypeId="urn:microsoft.com/office/officeart/2005/8/colors/colorful1" csCatId="colorful"/>
      <dgm:spPr/>
      <dgm:t>
        <a:bodyPr/>
        <a:lstStyle/>
        <a:p>
          <a:endParaRPr lang="en-US"/>
        </a:p>
      </dgm:t>
    </dgm:pt>
    <dgm:pt modelId="{5539649E-B4C3-4A2C-B4EA-EFBFFF181985}">
      <dgm:prSet/>
      <dgm:spPr/>
      <dgm:t>
        <a:bodyPr/>
        <a:lstStyle/>
        <a:p>
          <a:r>
            <a:rPr lang="en-GB"/>
            <a:t>What do we mean by community of practice and nurturing and weaving networks?</a:t>
          </a:r>
          <a:endParaRPr lang="en-US"/>
        </a:p>
      </dgm:t>
    </dgm:pt>
    <dgm:pt modelId="{00952AAE-6C1D-405A-BC7D-DF3D84436F8F}" type="parTrans" cxnId="{F22F5C1F-DB10-4E79-A288-9B5A0B1742A7}">
      <dgm:prSet/>
      <dgm:spPr/>
      <dgm:t>
        <a:bodyPr/>
        <a:lstStyle/>
        <a:p>
          <a:endParaRPr lang="en-US"/>
        </a:p>
      </dgm:t>
    </dgm:pt>
    <dgm:pt modelId="{1C636589-3F00-4BA8-86AD-3BA3C54B7962}" type="sibTrans" cxnId="{F22F5C1F-DB10-4E79-A288-9B5A0B1742A7}">
      <dgm:prSet phldrT="01" phldr="0"/>
      <dgm:spPr/>
      <dgm:t>
        <a:bodyPr/>
        <a:lstStyle/>
        <a:p>
          <a:r>
            <a:rPr lang="en-US"/>
            <a:t>01</a:t>
          </a:r>
        </a:p>
      </dgm:t>
    </dgm:pt>
    <dgm:pt modelId="{26F1EF61-A1B8-41E0-9FDD-21B203055369}">
      <dgm:prSet/>
      <dgm:spPr/>
      <dgm:t>
        <a:bodyPr/>
        <a:lstStyle/>
        <a:p>
          <a:r>
            <a:rPr lang="en-GB"/>
            <a:t>Are you networking as effectively as meets your needs?</a:t>
          </a:r>
          <a:endParaRPr lang="en-US"/>
        </a:p>
      </dgm:t>
    </dgm:pt>
    <dgm:pt modelId="{5698524C-F5FB-481E-894B-66FDD45A25DB}" type="parTrans" cxnId="{5B8FB77F-A36C-4372-BD72-9373B2038D9C}">
      <dgm:prSet/>
      <dgm:spPr/>
      <dgm:t>
        <a:bodyPr/>
        <a:lstStyle/>
        <a:p>
          <a:endParaRPr lang="en-US"/>
        </a:p>
      </dgm:t>
    </dgm:pt>
    <dgm:pt modelId="{02CAA197-65BB-4DAF-A48B-1FAFC8FF2751}" type="sibTrans" cxnId="{5B8FB77F-A36C-4372-BD72-9373B2038D9C}">
      <dgm:prSet phldrT="02" phldr="0"/>
      <dgm:spPr/>
      <dgm:t>
        <a:bodyPr/>
        <a:lstStyle/>
        <a:p>
          <a:r>
            <a:rPr lang="en-US"/>
            <a:t>02</a:t>
          </a:r>
        </a:p>
      </dgm:t>
    </dgm:pt>
    <dgm:pt modelId="{39114E74-5631-4995-B9F5-4D140FEC2B91}">
      <dgm:prSet/>
      <dgm:spPr/>
      <dgm:t>
        <a:bodyPr/>
        <a:lstStyle/>
        <a:p>
          <a:r>
            <a:rPr lang="en-GB"/>
            <a:t>Are you looking to grow your network?</a:t>
          </a:r>
          <a:endParaRPr lang="en-US"/>
        </a:p>
      </dgm:t>
    </dgm:pt>
    <dgm:pt modelId="{8A4C791B-5082-4F5C-8B2E-6DD85E9D09F9}" type="parTrans" cxnId="{36906F52-8512-44D0-8A5D-6C88CE4CDAE7}">
      <dgm:prSet/>
      <dgm:spPr/>
      <dgm:t>
        <a:bodyPr/>
        <a:lstStyle/>
        <a:p>
          <a:endParaRPr lang="en-US"/>
        </a:p>
      </dgm:t>
    </dgm:pt>
    <dgm:pt modelId="{77DD6902-7CFE-4752-AB62-B0FE6B47C23A}" type="sibTrans" cxnId="{36906F52-8512-44D0-8A5D-6C88CE4CDAE7}">
      <dgm:prSet phldrT="03" phldr="0"/>
      <dgm:spPr/>
      <dgm:t>
        <a:bodyPr/>
        <a:lstStyle/>
        <a:p>
          <a:r>
            <a:rPr lang="en-US"/>
            <a:t>03</a:t>
          </a:r>
        </a:p>
      </dgm:t>
    </dgm:pt>
    <dgm:pt modelId="{531B7DB9-C1A9-43C3-BC73-C66FD680A4C0}">
      <dgm:prSet/>
      <dgm:spPr/>
      <dgm:t>
        <a:bodyPr/>
        <a:lstStyle/>
        <a:p>
          <a:r>
            <a:rPr lang="en-GB"/>
            <a:t>Are you having some challenges with networking and looking to learn from others?</a:t>
          </a:r>
          <a:endParaRPr lang="en-US"/>
        </a:p>
      </dgm:t>
    </dgm:pt>
    <dgm:pt modelId="{D9DEAF59-90DB-432B-9FBB-3DDA922BDBAA}" type="parTrans" cxnId="{730A43E7-DF08-4990-8210-F63CC3A4942C}">
      <dgm:prSet/>
      <dgm:spPr/>
      <dgm:t>
        <a:bodyPr/>
        <a:lstStyle/>
        <a:p>
          <a:endParaRPr lang="en-US"/>
        </a:p>
      </dgm:t>
    </dgm:pt>
    <dgm:pt modelId="{9EDD02E1-11A4-4C5E-97F2-52D4BE3826A9}" type="sibTrans" cxnId="{730A43E7-DF08-4990-8210-F63CC3A4942C}">
      <dgm:prSet phldrT="04" phldr="0"/>
      <dgm:spPr/>
      <dgm:t>
        <a:bodyPr/>
        <a:lstStyle/>
        <a:p>
          <a:r>
            <a:rPr lang="en-US"/>
            <a:t>04</a:t>
          </a:r>
        </a:p>
      </dgm:t>
    </dgm:pt>
    <dgm:pt modelId="{60380B61-B4A8-4D4C-842D-6CD9F19C9E66}">
      <dgm:prSet/>
      <dgm:spPr/>
      <dgm:t>
        <a:bodyPr/>
        <a:lstStyle/>
        <a:p>
          <a:r>
            <a:rPr lang="en-GB"/>
            <a:t>Today’s session looks at one tool ‘Peer Asist’ </a:t>
          </a:r>
          <a:endParaRPr lang="en-US"/>
        </a:p>
      </dgm:t>
    </dgm:pt>
    <dgm:pt modelId="{48838148-ED0C-406F-9023-AC73E53DC530}" type="parTrans" cxnId="{D91D7FE8-D844-4689-9EE4-C2100951B7F2}">
      <dgm:prSet/>
      <dgm:spPr/>
      <dgm:t>
        <a:bodyPr/>
        <a:lstStyle/>
        <a:p>
          <a:endParaRPr lang="en-US"/>
        </a:p>
      </dgm:t>
    </dgm:pt>
    <dgm:pt modelId="{5E3AC4B6-3CA1-4987-A5A4-C20EDC146853}" type="sibTrans" cxnId="{D91D7FE8-D844-4689-9EE4-C2100951B7F2}">
      <dgm:prSet phldrT="05" phldr="0"/>
      <dgm:spPr/>
      <dgm:t>
        <a:bodyPr/>
        <a:lstStyle/>
        <a:p>
          <a:r>
            <a:rPr lang="en-US"/>
            <a:t>05</a:t>
          </a:r>
        </a:p>
      </dgm:t>
    </dgm:pt>
    <dgm:pt modelId="{54AFD65C-037D-4191-A9C9-52E6D2D01B67}" type="pres">
      <dgm:prSet presAssocID="{B3D79BF8-9A62-4660-8AD1-67BA5CD83CEA}" presName="Name0" presStyleCnt="0">
        <dgm:presLayoutVars>
          <dgm:animLvl val="lvl"/>
          <dgm:resizeHandles val="exact"/>
        </dgm:presLayoutVars>
      </dgm:prSet>
      <dgm:spPr/>
    </dgm:pt>
    <dgm:pt modelId="{894AC749-5E5F-4545-A016-F9008E1C6C64}" type="pres">
      <dgm:prSet presAssocID="{5539649E-B4C3-4A2C-B4EA-EFBFFF181985}" presName="compositeNode" presStyleCnt="0">
        <dgm:presLayoutVars>
          <dgm:bulletEnabled val="1"/>
        </dgm:presLayoutVars>
      </dgm:prSet>
      <dgm:spPr/>
    </dgm:pt>
    <dgm:pt modelId="{5D5CB3C7-28B2-4EB1-8F51-70F1329912DF}" type="pres">
      <dgm:prSet presAssocID="{5539649E-B4C3-4A2C-B4EA-EFBFFF181985}" presName="bgRect" presStyleLbl="alignNode1" presStyleIdx="0" presStyleCnt="5"/>
      <dgm:spPr/>
    </dgm:pt>
    <dgm:pt modelId="{0CC6CECC-4426-472B-828F-2A848FC1519D}" type="pres">
      <dgm:prSet presAssocID="{1C636589-3F00-4BA8-86AD-3BA3C54B7962}" presName="sibTransNodeRect" presStyleLbl="alignNode1" presStyleIdx="0" presStyleCnt="5">
        <dgm:presLayoutVars>
          <dgm:chMax val="0"/>
          <dgm:bulletEnabled val="1"/>
        </dgm:presLayoutVars>
      </dgm:prSet>
      <dgm:spPr/>
    </dgm:pt>
    <dgm:pt modelId="{FEE8E75B-AFD8-4FEC-8518-38A635CD882C}" type="pres">
      <dgm:prSet presAssocID="{5539649E-B4C3-4A2C-B4EA-EFBFFF181985}" presName="nodeRect" presStyleLbl="alignNode1" presStyleIdx="0" presStyleCnt="5">
        <dgm:presLayoutVars>
          <dgm:bulletEnabled val="1"/>
        </dgm:presLayoutVars>
      </dgm:prSet>
      <dgm:spPr/>
    </dgm:pt>
    <dgm:pt modelId="{68254C49-07DC-441F-AA6B-F6DF13F30D8E}" type="pres">
      <dgm:prSet presAssocID="{1C636589-3F00-4BA8-86AD-3BA3C54B7962}" presName="sibTrans" presStyleCnt="0"/>
      <dgm:spPr/>
    </dgm:pt>
    <dgm:pt modelId="{AD37FE49-C291-4DB3-B8BD-CD2B5A8742EC}" type="pres">
      <dgm:prSet presAssocID="{26F1EF61-A1B8-41E0-9FDD-21B203055369}" presName="compositeNode" presStyleCnt="0">
        <dgm:presLayoutVars>
          <dgm:bulletEnabled val="1"/>
        </dgm:presLayoutVars>
      </dgm:prSet>
      <dgm:spPr/>
    </dgm:pt>
    <dgm:pt modelId="{A1C780E8-A6DC-4872-BDD2-7972CB0844D7}" type="pres">
      <dgm:prSet presAssocID="{26F1EF61-A1B8-41E0-9FDD-21B203055369}" presName="bgRect" presStyleLbl="alignNode1" presStyleIdx="1" presStyleCnt="5"/>
      <dgm:spPr/>
    </dgm:pt>
    <dgm:pt modelId="{BBCAB35D-0B48-4E5C-948D-4A29352F778F}" type="pres">
      <dgm:prSet presAssocID="{02CAA197-65BB-4DAF-A48B-1FAFC8FF2751}" presName="sibTransNodeRect" presStyleLbl="alignNode1" presStyleIdx="1" presStyleCnt="5">
        <dgm:presLayoutVars>
          <dgm:chMax val="0"/>
          <dgm:bulletEnabled val="1"/>
        </dgm:presLayoutVars>
      </dgm:prSet>
      <dgm:spPr/>
    </dgm:pt>
    <dgm:pt modelId="{EE6384A7-AFDE-4DA9-83A5-476B61C4655C}" type="pres">
      <dgm:prSet presAssocID="{26F1EF61-A1B8-41E0-9FDD-21B203055369}" presName="nodeRect" presStyleLbl="alignNode1" presStyleIdx="1" presStyleCnt="5">
        <dgm:presLayoutVars>
          <dgm:bulletEnabled val="1"/>
        </dgm:presLayoutVars>
      </dgm:prSet>
      <dgm:spPr/>
    </dgm:pt>
    <dgm:pt modelId="{54413171-8395-44C3-8A4D-C670A2E4B611}" type="pres">
      <dgm:prSet presAssocID="{02CAA197-65BB-4DAF-A48B-1FAFC8FF2751}" presName="sibTrans" presStyleCnt="0"/>
      <dgm:spPr/>
    </dgm:pt>
    <dgm:pt modelId="{99C99B7C-542F-4757-830F-F3561BF96A6A}" type="pres">
      <dgm:prSet presAssocID="{39114E74-5631-4995-B9F5-4D140FEC2B91}" presName="compositeNode" presStyleCnt="0">
        <dgm:presLayoutVars>
          <dgm:bulletEnabled val="1"/>
        </dgm:presLayoutVars>
      </dgm:prSet>
      <dgm:spPr/>
    </dgm:pt>
    <dgm:pt modelId="{0D682E58-660C-4CF4-ABB7-76919BB74BEC}" type="pres">
      <dgm:prSet presAssocID="{39114E74-5631-4995-B9F5-4D140FEC2B91}" presName="bgRect" presStyleLbl="alignNode1" presStyleIdx="2" presStyleCnt="5"/>
      <dgm:spPr/>
    </dgm:pt>
    <dgm:pt modelId="{52355BC0-295A-43DD-912A-3FD417ED0AB5}" type="pres">
      <dgm:prSet presAssocID="{77DD6902-7CFE-4752-AB62-B0FE6B47C23A}" presName="sibTransNodeRect" presStyleLbl="alignNode1" presStyleIdx="2" presStyleCnt="5">
        <dgm:presLayoutVars>
          <dgm:chMax val="0"/>
          <dgm:bulletEnabled val="1"/>
        </dgm:presLayoutVars>
      </dgm:prSet>
      <dgm:spPr/>
    </dgm:pt>
    <dgm:pt modelId="{CC112336-B72F-4A49-BF02-95664498D759}" type="pres">
      <dgm:prSet presAssocID="{39114E74-5631-4995-B9F5-4D140FEC2B91}" presName="nodeRect" presStyleLbl="alignNode1" presStyleIdx="2" presStyleCnt="5">
        <dgm:presLayoutVars>
          <dgm:bulletEnabled val="1"/>
        </dgm:presLayoutVars>
      </dgm:prSet>
      <dgm:spPr/>
    </dgm:pt>
    <dgm:pt modelId="{782A0E7C-D0A5-419C-B5B0-E65EAC297027}" type="pres">
      <dgm:prSet presAssocID="{77DD6902-7CFE-4752-AB62-B0FE6B47C23A}" presName="sibTrans" presStyleCnt="0"/>
      <dgm:spPr/>
    </dgm:pt>
    <dgm:pt modelId="{CB79DE13-737E-417D-A047-6DC4629321DC}" type="pres">
      <dgm:prSet presAssocID="{531B7DB9-C1A9-43C3-BC73-C66FD680A4C0}" presName="compositeNode" presStyleCnt="0">
        <dgm:presLayoutVars>
          <dgm:bulletEnabled val="1"/>
        </dgm:presLayoutVars>
      </dgm:prSet>
      <dgm:spPr/>
    </dgm:pt>
    <dgm:pt modelId="{8A7C7325-F1E7-425D-9E2B-867C6067E3E8}" type="pres">
      <dgm:prSet presAssocID="{531B7DB9-C1A9-43C3-BC73-C66FD680A4C0}" presName="bgRect" presStyleLbl="alignNode1" presStyleIdx="3" presStyleCnt="5"/>
      <dgm:spPr/>
    </dgm:pt>
    <dgm:pt modelId="{3C9DE111-902E-46C4-8CA6-CE5250DDF29B}" type="pres">
      <dgm:prSet presAssocID="{9EDD02E1-11A4-4C5E-97F2-52D4BE3826A9}" presName="sibTransNodeRect" presStyleLbl="alignNode1" presStyleIdx="3" presStyleCnt="5">
        <dgm:presLayoutVars>
          <dgm:chMax val="0"/>
          <dgm:bulletEnabled val="1"/>
        </dgm:presLayoutVars>
      </dgm:prSet>
      <dgm:spPr/>
    </dgm:pt>
    <dgm:pt modelId="{053356B3-DDA9-4F1E-8B44-8445D749B127}" type="pres">
      <dgm:prSet presAssocID="{531B7DB9-C1A9-43C3-BC73-C66FD680A4C0}" presName="nodeRect" presStyleLbl="alignNode1" presStyleIdx="3" presStyleCnt="5">
        <dgm:presLayoutVars>
          <dgm:bulletEnabled val="1"/>
        </dgm:presLayoutVars>
      </dgm:prSet>
      <dgm:spPr/>
    </dgm:pt>
    <dgm:pt modelId="{01393AE0-BEF6-4DF2-8EAB-C0756401FFC5}" type="pres">
      <dgm:prSet presAssocID="{9EDD02E1-11A4-4C5E-97F2-52D4BE3826A9}" presName="sibTrans" presStyleCnt="0"/>
      <dgm:spPr/>
    </dgm:pt>
    <dgm:pt modelId="{DF56AF60-F500-43F5-A979-70A55D65C6E3}" type="pres">
      <dgm:prSet presAssocID="{60380B61-B4A8-4D4C-842D-6CD9F19C9E66}" presName="compositeNode" presStyleCnt="0">
        <dgm:presLayoutVars>
          <dgm:bulletEnabled val="1"/>
        </dgm:presLayoutVars>
      </dgm:prSet>
      <dgm:spPr/>
    </dgm:pt>
    <dgm:pt modelId="{94EF6C54-99E6-4ECB-A93C-507385632789}" type="pres">
      <dgm:prSet presAssocID="{60380B61-B4A8-4D4C-842D-6CD9F19C9E66}" presName="bgRect" presStyleLbl="alignNode1" presStyleIdx="4" presStyleCnt="5"/>
      <dgm:spPr/>
    </dgm:pt>
    <dgm:pt modelId="{035550C8-31CA-438E-8CE4-E8DC6C1D1813}" type="pres">
      <dgm:prSet presAssocID="{5E3AC4B6-3CA1-4987-A5A4-C20EDC146853}" presName="sibTransNodeRect" presStyleLbl="alignNode1" presStyleIdx="4" presStyleCnt="5">
        <dgm:presLayoutVars>
          <dgm:chMax val="0"/>
          <dgm:bulletEnabled val="1"/>
        </dgm:presLayoutVars>
      </dgm:prSet>
      <dgm:spPr/>
    </dgm:pt>
    <dgm:pt modelId="{013C5D43-32DD-4EB4-9D88-8E16865AC484}" type="pres">
      <dgm:prSet presAssocID="{60380B61-B4A8-4D4C-842D-6CD9F19C9E66}" presName="nodeRect" presStyleLbl="alignNode1" presStyleIdx="4" presStyleCnt="5">
        <dgm:presLayoutVars>
          <dgm:bulletEnabled val="1"/>
        </dgm:presLayoutVars>
      </dgm:prSet>
      <dgm:spPr/>
    </dgm:pt>
  </dgm:ptLst>
  <dgm:cxnLst>
    <dgm:cxn modelId="{EE3B6805-0D5C-46A0-AC2F-2384AA9DC150}" type="presOf" srcId="{60380B61-B4A8-4D4C-842D-6CD9F19C9E66}" destId="{94EF6C54-99E6-4ECB-A93C-507385632789}" srcOrd="0" destOrd="0" presId="urn:microsoft.com/office/officeart/2016/7/layout/LinearBlockProcessNumbered"/>
    <dgm:cxn modelId="{B9712510-196C-4823-9152-4006963902A0}" type="presOf" srcId="{5539649E-B4C3-4A2C-B4EA-EFBFFF181985}" destId="{FEE8E75B-AFD8-4FEC-8518-38A635CD882C}" srcOrd="1" destOrd="0" presId="urn:microsoft.com/office/officeart/2016/7/layout/LinearBlockProcessNumbered"/>
    <dgm:cxn modelId="{B85DF81E-71BE-40BA-9C91-54C0C591B683}" type="presOf" srcId="{9EDD02E1-11A4-4C5E-97F2-52D4BE3826A9}" destId="{3C9DE111-902E-46C4-8CA6-CE5250DDF29B}" srcOrd="0" destOrd="0" presId="urn:microsoft.com/office/officeart/2016/7/layout/LinearBlockProcessNumbered"/>
    <dgm:cxn modelId="{F22F5C1F-DB10-4E79-A288-9B5A0B1742A7}" srcId="{B3D79BF8-9A62-4660-8AD1-67BA5CD83CEA}" destId="{5539649E-B4C3-4A2C-B4EA-EFBFFF181985}" srcOrd="0" destOrd="0" parTransId="{00952AAE-6C1D-405A-BC7D-DF3D84436F8F}" sibTransId="{1C636589-3F00-4BA8-86AD-3BA3C54B7962}"/>
    <dgm:cxn modelId="{BBDF6829-08CB-4077-81C4-9A035BE905ED}" type="presOf" srcId="{77DD6902-7CFE-4752-AB62-B0FE6B47C23A}" destId="{52355BC0-295A-43DD-912A-3FD417ED0AB5}" srcOrd="0" destOrd="0" presId="urn:microsoft.com/office/officeart/2016/7/layout/LinearBlockProcessNumbered"/>
    <dgm:cxn modelId="{84E7D42F-7397-45FE-90F5-FF952E91A0E6}" type="presOf" srcId="{39114E74-5631-4995-B9F5-4D140FEC2B91}" destId="{0D682E58-660C-4CF4-ABB7-76919BB74BEC}" srcOrd="0" destOrd="0" presId="urn:microsoft.com/office/officeart/2016/7/layout/LinearBlockProcessNumbered"/>
    <dgm:cxn modelId="{DBE12439-474C-4D8F-890E-9202256C526C}" type="presOf" srcId="{26F1EF61-A1B8-41E0-9FDD-21B203055369}" destId="{A1C780E8-A6DC-4872-BDD2-7972CB0844D7}" srcOrd="0" destOrd="0" presId="urn:microsoft.com/office/officeart/2016/7/layout/LinearBlockProcessNumbered"/>
    <dgm:cxn modelId="{614FC93C-4F05-4171-9183-7CE81E537812}" type="presOf" srcId="{02CAA197-65BB-4DAF-A48B-1FAFC8FF2751}" destId="{BBCAB35D-0B48-4E5C-948D-4A29352F778F}" srcOrd="0" destOrd="0" presId="urn:microsoft.com/office/officeart/2016/7/layout/LinearBlockProcessNumbered"/>
    <dgm:cxn modelId="{8C407A61-5959-4A38-9094-CEFBA438367D}" type="presOf" srcId="{26F1EF61-A1B8-41E0-9FDD-21B203055369}" destId="{EE6384A7-AFDE-4DA9-83A5-476B61C4655C}" srcOrd="1" destOrd="0" presId="urn:microsoft.com/office/officeart/2016/7/layout/LinearBlockProcessNumbered"/>
    <dgm:cxn modelId="{19F7B241-40D7-48CD-B6C2-B445C4209594}" type="presOf" srcId="{60380B61-B4A8-4D4C-842D-6CD9F19C9E66}" destId="{013C5D43-32DD-4EB4-9D88-8E16865AC484}" srcOrd="1" destOrd="0" presId="urn:microsoft.com/office/officeart/2016/7/layout/LinearBlockProcessNumbered"/>
    <dgm:cxn modelId="{E228C071-C9B7-4EED-A24B-2EA31CF43A00}" type="presOf" srcId="{531B7DB9-C1A9-43C3-BC73-C66FD680A4C0}" destId="{053356B3-DDA9-4F1E-8B44-8445D749B127}" srcOrd="1" destOrd="0" presId="urn:microsoft.com/office/officeart/2016/7/layout/LinearBlockProcessNumbered"/>
    <dgm:cxn modelId="{8C291452-753D-45E3-A5DD-1EB437A73144}" type="presOf" srcId="{39114E74-5631-4995-B9F5-4D140FEC2B91}" destId="{CC112336-B72F-4A49-BF02-95664498D759}" srcOrd="1" destOrd="0" presId="urn:microsoft.com/office/officeart/2016/7/layout/LinearBlockProcessNumbered"/>
    <dgm:cxn modelId="{36906F52-8512-44D0-8A5D-6C88CE4CDAE7}" srcId="{B3D79BF8-9A62-4660-8AD1-67BA5CD83CEA}" destId="{39114E74-5631-4995-B9F5-4D140FEC2B91}" srcOrd="2" destOrd="0" parTransId="{8A4C791B-5082-4F5C-8B2E-6DD85E9D09F9}" sibTransId="{77DD6902-7CFE-4752-AB62-B0FE6B47C23A}"/>
    <dgm:cxn modelId="{5B8FB77F-A36C-4372-BD72-9373B2038D9C}" srcId="{B3D79BF8-9A62-4660-8AD1-67BA5CD83CEA}" destId="{26F1EF61-A1B8-41E0-9FDD-21B203055369}" srcOrd="1" destOrd="0" parTransId="{5698524C-F5FB-481E-894B-66FDD45A25DB}" sibTransId="{02CAA197-65BB-4DAF-A48B-1FAFC8FF2751}"/>
    <dgm:cxn modelId="{3B2AE68A-939C-4047-A07A-5FFC1C5646F6}" type="presOf" srcId="{5E3AC4B6-3CA1-4987-A5A4-C20EDC146853}" destId="{035550C8-31CA-438E-8CE4-E8DC6C1D1813}" srcOrd="0" destOrd="0" presId="urn:microsoft.com/office/officeart/2016/7/layout/LinearBlockProcessNumbered"/>
    <dgm:cxn modelId="{FBB8EA90-04C7-4920-8B2F-1DA1293F0039}" type="presOf" srcId="{531B7DB9-C1A9-43C3-BC73-C66FD680A4C0}" destId="{8A7C7325-F1E7-425D-9E2B-867C6067E3E8}" srcOrd="0" destOrd="0" presId="urn:microsoft.com/office/officeart/2016/7/layout/LinearBlockProcessNumbered"/>
    <dgm:cxn modelId="{19A077B1-0CB9-450E-9D0B-8F7C8E7C65F1}" type="presOf" srcId="{5539649E-B4C3-4A2C-B4EA-EFBFFF181985}" destId="{5D5CB3C7-28B2-4EB1-8F51-70F1329912DF}" srcOrd="0" destOrd="0" presId="urn:microsoft.com/office/officeart/2016/7/layout/LinearBlockProcessNumbered"/>
    <dgm:cxn modelId="{05FE86BF-536D-4FA0-A8D6-0F35EBBC81BD}" type="presOf" srcId="{1C636589-3F00-4BA8-86AD-3BA3C54B7962}" destId="{0CC6CECC-4426-472B-828F-2A848FC1519D}" srcOrd="0" destOrd="0" presId="urn:microsoft.com/office/officeart/2016/7/layout/LinearBlockProcessNumbered"/>
    <dgm:cxn modelId="{ACBE2AD5-D847-41B5-940B-501D42FED2E6}" type="presOf" srcId="{B3D79BF8-9A62-4660-8AD1-67BA5CD83CEA}" destId="{54AFD65C-037D-4191-A9C9-52E6D2D01B67}" srcOrd="0" destOrd="0" presId="urn:microsoft.com/office/officeart/2016/7/layout/LinearBlockProcessNumbered"/>
    <dgm:cxn modelId="{730A43E7-DF08-4990-8210-F63CC3A4942C}" srcId="{B3D79BF8-9A62-4660-8AD1-67BA5CD83CEA}" destId="{531B7DB9-C1A9-43C3-BC73-C66FD680A4C0}" srcOrd="3" destOrd="0" parTransId="{D9DEAF59-90DB-432B-9FBB-3DDA922BDBAA}" sibTransId="{9EDD02E1-11A4-4C5E-97F2-52D4BE3826A9}"/>
    <dgm:cxn modelId="{D91D7FE8-D844-4689-9EE4-C2100951B7F2}" srcId="{B3D79BF8-9A62-4660-8AD1-67BA5CD83CEA}" destId="{60380B61-B4A8-4D4C-842D-6CD9F19C9E66}" srcOrd="4" destOrd="0" parTransId="{48838148-ED0C-406F-9023-AC73E53DC530}" sibTransId="{5E3AC4B6-3CA1-4987-A5A4-C20EDC146853}"/>
    <dgm:cxn modelId="{FCF5AFDF-3633-425D-899F-E26CDC0EDAD0}" type="presParOf" srcId="{54AFD65C-037D-4191-A9C9-52E6D2D01B67}" destId="{894AC749-5E5F-4545-A016-F9008E1C6C64}" srcOrd="0" destOrd="0" presId="urn:microsoft.com/office/officeart/2016/7/layout/LinearBlockProcessNumbered"/>
    <dgm:cxn modelId="{611638C7-DFE7-406E-9BD1-6A04E166EAA1}" type="presParOf" srcId="{894AC749-5E5F-4545-A016-F9008E1C6C64}" destId="{5D5CB3C7-28B2-4EB1-8F51-70F1329912DF}" srcOrd="0" destOrd="0" presId="urn:microsoft.com/office/officeart/2016/7/layout/LinearBlockProcessNumbered"/>
    <dgm:cxn modelId="{A157A693-C62C-44C9-8F84-C315146DDEB3}" type="presParOf" srcId="{894AC749-5E5F-4545-A016-F9008E1C6C64}" destId="{0CC6CECC-4426-472B-828F-2A848FC1519D}" srcOrd="1" destOrd="0" presId="urn:microsoft.com/office/officeart/2016/7/layout/LinearBlockProcessNumbered"/>
    <dgm:cxn modelId="{F7E8E378-8C1B-45D9-9642-72E019A0D140}" type="presParOf" srcId="{894AC749-5E5F-4545-A016-F9008E1C6C64}" destId="{FEE8E75B-AFD8-4FEC-8518-38A635CD882C}" srcOrd="2" destOrd="0" presId="urn:microsoft.com/office/officeart/2016/7/layout/LinearBlockProcessNumbered"/>
    <dgm:cxn modelId="{9CAAF797-A588-4768-8B74-207B731A6AEA}" type="presParOf" srcId="{54AFD65C-037D-4191-A9C9-52E6D2D01B67}" destId="{68254C49-07DC-441F-AA6B-F6DF13F30D8E}" srcOrd="1" destOrd="0" presId="urn:microsoft.com/office/officeart/2016/7/layout/LinearBlockProcessNumbered"/>
    <dgm:cxn modelId="{38083DA1-CE68-41BB-B3BC-BF454149D33C}" type="presParOf" srcId="{54AFD65C-037D-4191-A9C9-52E6D2D01B67}" destId="{AD37FE49-C291-4DB3-B8BD-CD2B5A8742EC}" srcOrd="2" destOrd="0" presId="urn:microsoft.com/office/officeart/2016/7/layout/LinearBlockProcessNumbered"/>
    <dgm:cxn modelId="{C639857E-2CB7-4280-9129-89C0C69D0908}" type="presParOf" srcId="{AD37FE49-C291-4DB3-B8BD-CD2B5A8742EC}" destId="{A1C780E8-A6DC-4872-BDD2-7972CB0844D7}" srcOrd="0" destOrd="0" presId="urn:microsoft.com/office/officeart/2016/7/layout/LinearBlockProcessNumbered"/>
    <dgm:cxn modelId="{4FD928B9-5FCE-4CDF-9650-87875429AC80}" type="presParOf" srcId="{AD37FE49-C291-4DB3-B8BD-CD2B5A8742EC}" destId="{BBCAB35D-0B48-4E5C-948D-4A29352F778F}" srcOrd="1" destOrd="0" presId="urn:microsoft.com/office/officeart/2016/7/layout/LinearBlockProcessNumbered"/>
    <dgm:cxn modelId="{1F547DEB-FBAA-410E-9A00-5CD2B36768D9}" type="presParOf" srcId="{AD37FE49-C291-4DB3-B8BD-CD2B5A8742EC}" destId="{EE6384A7-AFDE-4DA9-83A5-476B61C4655C}" srcOrd="2" destOrd="0" presId="urn:microsoft.com/office/officeart/2016/7/layout/LinearBlockProcessNumbered"/>
    <dgm:cxn modelId="{A787A943-2FB7-49EA-B8CD-52C0D1A3C8EF}" type="presParOf" srcId="{54AFD65C-037D-4191-A9C9-52E6D2D01B67}" destId="{54413171-8395-44C3-8A4D-C670A2E4B611}" srcOrd="3" destOrd="0" presId="urn:microsoft.com/office/officeart/2016/7/layout/LinearBlockProcessNumbered"/>
    <dgm:cxn modelId="{58136051-F286-453B-8A21-7C8833A431D4}" type="presParOf" srcId="{54AFD65C-037D-4191-A9C9-52E6D2D01B67}" destId="{99C99B7C-542F-4757-830F-F3561BF96A6A}" srcOrd="4" destOrd="0" presId="urn:microsoft.com/office/officeart/2016/7/layout/LinearBlockProcessNumbered"/>
    <dgm:cxn modelId="{AF64FC37-8F11-48F3-B3DF-03C0499BA70C}" type="presParOf" srcId="{99C99B7C-542F-4757-830F-F3561BF96A6A}" destId="{0D682E58-660C-4CF4-ABB7-76919BB74BEC}" srcOrd="0" destOrd="0" presId="urn:microsoft.com/office/officeart/2016/7/layout/LinearBlockProcessNumbered"/>
    <dgm:cxn modelId="{1DF0BE1F-328B-490A-B713-FCC63F95B325}" type="presParOf" srcId="{99C99B7C-542F-4757-830F-F3561BF96A6A}" destId="{52355BC0-295A-43DD-912A-3FD417ED0AB5}" srcOrd="1" destOrd="0" presId="urn:microsoft.com/office/officeart/2016/7/layout/LinearBlockProcessNumbered"/>
    <dgm:cxn modelId="{21E28675-C37D-4788-9F72-7353E8C6D9A3}" type="presParOf" srcId="{99C99B7C-542F-4757-830F-F3561BF96A6A}" destId="{CC112336-B72F-4A49-BF02-95664498D759}" srcOrd="2" destOrd="0" presId="urn:microsoft.com/office/officeart/2016/7/layout/LinearBlockProcessNumbered"/>
    <dgm:cxn modelId="{BA17D85D-0684-4EAB-892C-F1ADCCAC3909}" type="presParOf" srcId="{54AFD65C-037D-4191-A9C9-52E6D2D01B67}" destId="{782A0E7C-D0A5-419C-B5B0-E65EAC297027}" srcOrd="5" destOrd="0" presId="urn:microsoft.com/office/officeart/2016/7/layout/LinearBlockProcessNumbered"/>
    <dgm:cxn modelId="{83B7F9DA-6D3F-4574-8269-F99C5A497EEC}" type="presParOf" srcId="{54AFD65C-037D-4191-A9C9-52E6D2D01B67}" destId="{CB79DE13-737E-417D-A047-6DC4629321DC}" srcOrd="6" destOrd="0" presId="urn:microsoft.com/office/officeart/2016/7/layout/LinearBlockProcessNumbered"/>
    <dgm:cxn modelId="{21C78EA8-4175-4279-AFEF-2464A2AB9A5F}" type="presParOf" srcId="{CB79DE13-737E-417D-A047-6DC4629321DC}" destId="{8A7C7325-F1E7-425D-9E2B-867C6067E3E8}" srcOrd="0" destOrd="0" presId="urn:microsoft.com/office/officeart/2016/7/layout/LinearBlockProcessNumbered"/>
    <dgm:cxn modelId="{2B31B00A-9453-47E7-B6A6-490F1C38A991}" type="presParOf" srcId="{CB79DE13-737E-417D-A047-6DC4629321DC}" destId="{3C9DE111-902E-46C4-8CA6-CE5250DDF29B}" srcOrd="1" destOrd="0" presId="urn:microsoft.com/office/officeart/2016/7/layout/LinearBlockProcessNumbered"/>
    <dgm:cxn modelId="{A167D2ED-9260-4E7E-AC9E-C142AD8CB69D}" type="presParOf" srcId="{CB79DE13-737E-417D-A047-6DC4629321DC}" destId="{053356B3-DDA9-4F1E-8B44-8445D749B127}" srcOrd="2" destOrd="0" presId="urn:microsoft.com/office/officeart/2016/7/layout/LinearBlockProcessNumbered"/>
    <dgm:cxn modelId="{3AF4ADD9-90AA-4220-9F0A-943E6106E684}" type="presParOf" srcId="{54AFD65C-037D-4191-A9C9-52E6D2D01B67}" destId="{01393AE0-BEF6-4DF2-8EAB-C0756401FFC5}" srcOrd="7" destOrd="0" presId="urn:microsoft.com/office/officeart/2016/7/layout/LinearBlockProcessNumbered"/>
    <dgm:cxn modelId="{0CC9CD6C-12D3-420C-A3D6-0EBB89D48861}" type="presParOf" srcId="{54AFD65C-037D-4191-A9C9-52E6D2D01B67}" destId="{DF56AF60-F500-43F5-A979-70A55D65C6E3}" srcOrd="8" destOrd="0" presId="urn:microsoft.com/office/officeart/2016/7/layout/LinearBlockProcessNumbered"/>
    <dgm:cxn modelId="{60C3923C-AEAB-4666-B295-1A2B2CF056B5}" type="presParOf" srcId="{DF56AF60-F500-43F5-A979-70A55D65C6E3}" destId="{94EF6C54-99E6-4ECB-A93C-507385632789}" srcOrd="0" destOrd="0" presId="urn:microsoft.com/office/officeart/2016/7/layout/LinearBlockProcessNumbered"/>
    <dgm:cxn modelId="{59A40A95-4A08-4865-9CC0-CFBAE41171D4}" type="presParOf" srcId="{DF56AF60-F500-43F5-A979-70A55D65C6E3}" destId="{035550C8-31CA-438E-8CE4-E8DC6C1D1813}" srcOrd="1" destOrd="0" presId="urn:microsoft.com/office/officeart/2016/7/layout/LinearBlockProcessNumbered"/>
    <dgm:cxn modelId="{484F0E94-3DCB-4721-9958-A61E63AF0918}" type="presParOf" srcId="{DF56AF60-F500-43F5-A979-70A55D65C6E3}" destId="{013C5D43-32DD-4EB4-9D88-8E16865AC484}"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32301-8921-4AFA-BACE-4338F87FFF41}"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EAA49753-E33A-4DDA-B83D-83C46774922B}">
      <dgm:prSet/>
      <dgm:spPr/>
      <dgm:t>
        <a:bodyPr/>
        <a:lstStyle/>
        <a:p>
          <a:r>
            <a:rPr lang="en-GB" b="0" i="0"/>
            <a:t>A community of practice (CoP) is a group of people who share a common concern, a set of problems, or an interest in a topic and who come together to ful fill both individual and group goals.</a:t>
          </a:r>
          <a:endParaRPr lang="en-US"/>
        </a:p>
      </dgm:t>
    </dgm:pt>
    <dgm:pt modelId="{83F7CDF3-9CA7-432B-95AF-E7E86D563BC4}" type="parTrans" cxnId="{B3924714-7610-4144-8CAD-8252D8E40FF3}">
      <dgm:prSet/>
      <dgm:spPr/>
      <dgm:t>
        <a:bodyPr/>
        <a:lstStyle/>
        <a:p>
          <a:endParaRPr lang="en-US"/>
        </a:p>
      </dgm:t>
    </dgm:pt>
    <dgm:pt modelId="{0AAE3C71-2328-4F1D-A872-399F7F81CE07}" type="sibTrans" cxnId="{B3924714-7610-4144-8CAD-8252D8E40FF3}">
      <dgm:prSet/>
      <dgm:spPr/>
      <dgm:t>
        <a:bodyPr/>
        <a:lstStyle/>
        <a:p>
          <a:endParaRPr lang="en-US"/>
        </a:p>
      </dgm:t>
    </dgm:pt>
    <dgm:pt modelId="{3666B994-B786-409A-B98D-71F33AA7DD4D}">
      <dgm:prSet/>
      <dgm:spPr/>
      <dgm:t>
        <a:bodyPr/>
        <a:lstStyle/>
        <a:p>
          <a:r>
            <a:rPr lang="en-GB" b="0" i="0"/>
            <a:t>Communities of practice often focus on sharing best practices and creating new knowledge to advance a domain of professional practice. Interaction on an ongoing basis is an important part of this.</a:t>
          </a:r>
          <a:endParaRPr lang="en-US"/>
        </a:p>
      </dgm:t>
    </dgm:pt>
    <dgm:pt modelId="{36320446-59C6-46F4-897F-F7DE2CB997E4}" type="parTrans" cxnId="{F31303A6-4A25-44B4-B12C-98D8E7388155}">
      <dgm:prSet/>
      <dgm:spPr/>
      <dgm:t>
        <a:bodyPr/>
        <a:lstStyle/>
        <a:p>
          <a:endParaRPr lang="en-US"/>
        </a:p>
      </dgm:t>
    </dgm:pt>
    <dgm:pt modelId="{A909F048-6CFC-4C24-B661-C81DBB8432A8}" type="sibTrans" cxnId="{F31303A6-4A25-44B4-B12C-98D8E7388155}">
      <dgm:prSet/>
      <dgm:spPr/>
      <dgm:t>
        <a:bodyPr/>
        <a:lstStyle/>
        <a:p>
          <a:endParaRPr lang="en-US"/>
        </a:p>
      </dgm:t>
    </dgm:pt>
    <dgm:pt modelId="{D40D4EC9-D58B-4AA4-A593-6AE43912D55E}">
      <dgm:prSet/>
      <dgm:spPr/>
      <dgm:t>
        <a:bodyPr/>
        <a:lstStyle/>
        <a:p>
          <a:r>
            <a:rPr lang="en-GB" b="0" i="0"/>
            <a:t>Many communities of practice rely on face-to-face meetings as well as web-based collaborative environments to communicate, connect and conduct community activities.</a:t>
          </a:r>
          <a:endParaRPr lang="en-US"/>
        </a:p>
      </dgm:t>
    </dgm:pt>
    <dgm:pt modelId="{796F2EBC-1ED9-46A8-9E36-E4C1A38A574E}" type="parTrans" cxnId="{508565E2-1DC5-4F47-8770-8EEC72352143}">
      <dgm:prSet/>
      <dgm:spPr/>
      <dgm:t>
        <a:bodyPr/>
        <a:lstStyle/>
        <a:p>
          <a:endParaRPr lang="en-US"/>
        </a:p>
      </dgm:t>
    </dgm:pt>
    <dgm:pt modelId="{F0BD0F09-50A2-4DB3-9F5A-004079D8BAF3}" type="sibTrans" cxnId="{508565E2-1DC5-4F47-8770-8EEC72352143}">
      <dgm:prSet/>
      <dgm:spPr/>
      <dgm:t>
        <a:bodyPr/>
        <a:lstStyle/>
        <a:p>
          <a:endParaRPr lang="en-US"/>
        </a:p>
      </dgm:t>
    </dgm:pt>
    <dgm:pt modelId="{3C7DA743-2CAE-427C-9EB5-68C13005CFCE}">
      <dgm:prSet/>
      <dgm:spPr/>
      <dgm:t>
        <a:bodyPr/>
        <a:lstStyle/>
        <a:p>
          <a:r>
            <a:rPr lang="en-GB" b="0" i="0">
              <a:hlinkClick xmlns:r="http://schemas.openxmlformats.org/officeDocument/2006/relationships" r:id="rId1"/>
            </a:rPr>
            <a:t>https://www.communityofpractice.ca/background/what-is-a-community-of-practice/</a:t>
          </a:r>
          <a:r>
            <a:rPr lang="en-GB" b="0" i="0"/>
            <a:t> </a:t>
          </a:r>
          <a:endParaRPr lang="en-US"/>
        </a:p>
      </dgm:t>
    </dgm:pt>
    <dgm:pt modelId="{5C7D7BC9-C68C-4F17-B9EC-61648DBC5222}" type="parTrans" cxnId="{2CE78184-C5DF-46E0-BA17-BECCE224A3BF}">
      <dgm:prSet/>
      <dgm:spPr/>
      <dgm:t>
        <a:bodyPr/>
        <a:lstStyle/>
        <a:p>
          <a:endParaRPr lang="en-US"/>
        </a:p>
      </dgm:t>
    </dgm:pt>
    <dgm:pt modelId="{E9A81875-2DF8-4B63-942C-B799DD4BE39D}" type="sibTrans" cxnId="{2CE78184-C5DF-46E0-BA17-BECCE224A3BF}">
      <dgm:prSet/>
      <dgm:spPr/>
      <dgm:t>
        <a:bodyPr/>
        <a:lstStyle/>
        <a:p>
          <a:endParaRPr lang="en-US"/>
        </a:p>
      </dgm:t>
    </dgm:pt>
    <dgm:pt modelId="{446D6B38-BAD8-418B-B750-CD8DDAB4CBF0}" type="pres">
      <dgm:prSet presAssocID="{9E932301-8921-4AFA-BACE-4338F87FFF41}" presName="linear" presStyleCnt="0">
        <dgm:presLayoutVars>
          <dgm:animLvl val="lvl"/>
          <dgm:resizeHandles val="exact"/>
        </dgm:presLayoutVars>
      </dgm:prSet>
      <dgm:spPr/>
    </dgm:pt>
    <dgm:pt modelId="{9CD4384B-A7FA-4465-B10A-FADDB6C27846}" type="pres">
      <dgm:prSet presAssocID="{EAA49753-E33A-4DDA-B83D-83C46774922B}" presName="parentText" presStyleLbl="node1" presStyleIdx="0" presStyleCnt="4">
        <dgm:presLayoutVars>
          <dgm:chMax val="0"/>
          <dgm:bulletEnabled val="1"/>
        </dgm:presLayoutVars>
      </dgm:prSet>
      <dgm:spPr/>
    </dgm:pt>
    <dgm:pt modelId="{6429891C-C398-4B18-8C2C-CD942D3054E4}" type="pres">
      <dgm:prSet presAssocID="{0AAE3C71-2328-4F1D-A872-399F7F81CE07}" presName="spacer" presStyleCnt="0"/>
      <dgm:spPr/>
    </dgm:pt>
    <dgm:pt modelId="{706706E1-2B19-44C5-A39C-11AB8741AD53}" type="pres">
      <dgm:prSet presAssocID="{3666B994-B786-409A-B98D-71F33AA7DD4D}" presName="parentText" presStyleLbl="node1" presStyleIdx="1" presStyleCnt="4">
        <dgm:presLayoutVars>
          <dgm:chMax val="0"/>
          <dgm:bulletEnabled val="1"/>
        </dgm:presLayoutVars>
      </dgm:prSet>
      <dgm:spPr/>
    </dgm:pt>
    <dgm:pt modelId="{BD3B6627-04B7-4530-9906-E19FEB58E1A8}" type="pres">
      <dgm:prSet presAssocID="{A909F048-6CFC-4C24-B661-C81DBB8432A8}" presName="spacer" presStyleCnt="0"/>
      <dgm:spPr/>
    </dgm:pt>
    <dgm:pt modelId="{8AD9E955-F7E2-421B-A313-261DC4CBAD11}" type="pres">
      <dgm:prSet presAssocID="{D40D4EC9-D58B-4AA4-A593-6AE43912D55E}" presName="parentText" presStyleLbl="node1" presStyleIdx="2" presStyleCnt="4">
        <dgm:presLayoutVars>
          <dgm:chMax val="0"/>
          <dgm:bulletEnabled val="1"/>
        </dgm:presLayoutVars>
      </dgm:prSet>
      <dgm:spPr/>
    </dgm:pt>
    <dgm:pt modelId="{9ADD9767-64F3-4A5C-8286-BD3ED53B4991}" type="pres">
      <dgm:prSet presAssocID="{F0BD0F09-50A2-4DB3-9F5A-004079D8BAF3}" presName="spacer" presStyleCnt="0"/>
      <dgm:spPr/>
    </dgm:pt>
    <dgm:pt modelId="{5E88F1E8-3ADE-43A8-A18F-95732C4226D2}" type="pres">
      <dgm:prSet presAssocID="{3C7DA743-2CAE-427C-9EB5-68C13005CFCE}" presName="parentText" presStyleLbl="node1" presStyleIdx="3" presStyleCnt="4">
        <dgm:presLayoutVars>
          <dgm:chMax val="0"/>
          <dgm:bulletEnabled val="1"/>
        </dgm:presLayoutVars>
      </dgm:prSet>
      <dgm:spPr/>
    </dgm:pt>
  </dgm:ptLst>
  <dgm:cxnLst>
    <dgm:cxn modelId="{B3924714-7610-4144-8CAD-8252D8E40FF3}" srcId="{9E932301-8921-4AFA-BACE-4338F87FFF41}" destId="{EAA49753-E33A-4DDA-B83D-83C46774922B}" srcOrd="0" destOrd="0" parTransId="{83F7CDF3-9CA7-432B-95AF-E7E86D563BC4}" sibTransId="{0AAE3C71-2328-4F1D-A872-399F7F81CE07}"/>
    <dgm:cxn modelId="{3F900430-9E3F-4E89-99F5-D79FFF91C9B6}" type="presOf" srcId="{EAA49753-E33A-4DDA-B83D-83C46774922B}" destId="{9CD4384B-A7FA-4465-B10A-FADDB6C27846}" srcOrd="0" destOrd="0" presId="urn:microsoft.com/office/officeart/2005/8/layout/vList2"/>
    <dgm:cxn modelId="{52B1134A-DA9D-4BD6-A926-0922A8BB2146}" type="presOf" srcId="{3C7DA743-2CAE-427C-9EB5-68C13005CFCE}" destId="{5E88F1E8-3ADE-43A8-A18F-95732C4226D2}" srcOrd="0" destOrd="0" presId="urn:microsoft.com/office/officeart/2005/8/layout/vList2"/>
    <dgm:cxn modelId="{2CE78184-C5DF-46E0-BA17-BECCE224A3BF}" srcId="{9E932301-8921-4AFA-BACE-4338F87FFF41}" destId="{3C7DA743-2CAE-427C-9EB5-68C13005CFCE}" srcOrd="3" destOrd="0" parTransId="{5C7D7BC9-C68C-4F17-B9EC-61648DBC5222}" sibTransId="{E9A81875-2DF8-4B63-942C-B799DD4BE39D}"/>
    <dgm:cxn modelId="{1E60A099-EA08-4644-A75B-D7F0AF4BB617}" type="presOf" srcId="{3666B994-B786-409A-B98D-71F33AA7DD4D}" destId="{706706E1-2B19-44C5-A39C-11AB8741AD53}" srcOrd="0" destOrd="0" presId="urn:microsoft.com/office/officeart/2005/8/layout/vList2"/>
    <dgm:cxn modelId="{F31303A6-4A25-44B4-B12C-98D8E7388155}" srcId="{9E932301-8921-4AFA-BACE-4338F87FFF41}" destId="{3666B994-B786-409A-B98D-71F33AA7DD4D}" srcOrd="1" destOrd="0" parTransId="{36320446-59C6-46F4-897F-F7DE2CB997E4}" sibTransId="{A909F048-6CFC-4C24-B661-C81DBB8432A8}"/>
    <dgm:cxn modelId="{5C9FFFD0-37E6-4694-8070-19D7CD7CAD36}" type="presOf" srcId="{D40D4EC9-D58B-4AA4-A593-6AE43912D55E}" destId="{8AD9E955-F7E2-421B-A313-261DC4CBAD11}" srcOrd="0" destOrd="0" presId="urn:microsoft.com/office/officeart/2005/8/layout/vList2"/>
    <dgm:cxn modelId="{C05EBDD6-599B-45EA-BCEF-EDC1978EB9E6}" type="presOf" srcId="{9E932301-8921-4AFA-BACE-4338F87FFF41}" destId="{446D6B38-BAD8-418B-B750-CD8DDAB4CBF0}" srcOrd="0" destOrd="0" presId="urn:microsoft.com/office/officeart/2005/8/layout/vList2"/>
    <dgm:cxn modelId="{508565E2-1DC5-4F47-8770-8EEC72352143}" srcId="{9E932301-8921-4AFA-BACE-4338F87FFF41}" destId="{D40D4EC9-D58B-4AA4-A593-6AE43912D55E}" srcOrd="2" destOrd="0" parTransId="{796F2EBC-1ED9-46A8-9E36-E4C1A38A574E}" sibTransId="{F0BD0F09-50A2-4DB3-9F5A-004079D8BAF3}"/>
    <dgm:cxn modelId="{F6CF739B-3F56-4F91-8660-204DF0E1B255}" type="presParOf" srcId="{446D6B38-BAD8-418B-B750-CD8DDAB4CBF0}" destId="{9CD4384B-A7FA-4465-B10A-FADDB6C27846}" srcOrd="0" destOrd="0" presId="urn:microsoft.com/office/officeart/2005/8/layout/vList2"/>
    <dgm:cxn modelId="{FEDFDA47-3D99-47DA-886D-413CA54D47B0}" type="presParOf" srcId="{446D6B38-BAD8-418B-B750-CD8DDAB4CBF0}" destId="{6429891C-C398-4B18-8C2C-CD942D3054E4}" srcOrd="1" destOrd="0" presId="urn:microsoft.com/office/officeart/2005/8/layout/vList2"/>
    <dgm:cxn modelId="{8634EEB6-ADA8-45AA-92D6-792B4FD4CF0F}" type="presParOf" srcId="{446D6B38-BAD8-418B-B750-CD8DDAB4CBF0}" destId="{706706E1-2B19-44C5-A39C-11AB8741AD53}" srcOrd="2" destOrd="0" presId="urn:microsoft.com/office/officeart/2005/8/layout/vList2"/>
    <dgm:cxn modelId="{5F083000-F7DB-4E64-9D72-964B3EFFA04D}" type="presParOf" srcId="{446D6B38-BAD8-418B-B750-CD8DDAB4CBF0}" destId="{BD3B6627-04B7-4530-9906-E19FEB58E1A8}" srcOrd="3" destOrd="0" presId="urn:microsoft.com/office/officeart/2005/8/layout/vList2"/>
    <dgm:cxn modelId="{1DA94BFE-A230-4C74-86FB-37DD7421C338}" type="presParOf" srcId="{446D6B38-BAD8-418B-B750-CD8DDAB4CBF0}" destId="{8AD9E955-F7E2-421B-A313-261DC4CBAD11}" srcOrd="4" destOrd="0" presId="urn:microsoft.com/office/officeart/2005/8/layout/vList2"/>
    <dgm:cxn modelId="{3CFB69FA-9A07-4501-A0B1-0F41C0F51ED7}" type="presParOf" srcId="{446D6B38-BAD8-418B-B750-CD8DDAB4CBF0}" destId="{9ADD9767-64F3-4A5C-8286-BD3ED53B4991}" srcOrd="5" destOrd="0" presId="urn:microsoft.com/office/officeart/2005/8/layout/vList2"/>
    <dgm:cxn modelId="{5D559DB4-001E-4BA9-9995-A1F189856367}" type="presParOf" srcId="{446D6B38-BAD8-418B-B750-CD8DDAB4CBF0}" destId="{5E88F1E8-3ADE-43A8-A18F-95732C4226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C0683-EC0E-41F9-8C11-7890BE4B49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B15936-CD53-4CAC-B1AA-06F1D7E34598}">
      <dgm:prSet/>
      <dgm:spPr/>
      <dgm:t>
        <a:bodyPr/>
        <a:lstStyle/>
        <a:p>
          <a:pPr>
            <a:defRPr cap="all"/>
          </a:pPr>
          <a:r>
            <a:rPr lang="en-GB" dirty="0"/>
            <a:t>Are  the current networks I am involved in meeting my/my organisations needs?</a:t>
          </a:r>
          <a:endParaRPr lang="en-US" dirty="0"/>
        </a:p>
      </dgm:t>
    </dgm:pt>
    <dgm:pt modelId="{4015AC8E-042A-41BE-B5A9-DC5F7BF4CA41}" type="parTrans" cxnId="{A4E76B58-A548-4770-BE07-78937B015F4E}">
      <dgm:prSet/>
      <dgm:spPr/>
      <dgm:t>
        <a:bodyPr/>
        <a:lstStyle/>
        <a:p>
          <a:endParaRPr lang="en-US"/>
        </a:p>
      </dgm:t>
    </dgm:pt>
    <dgm:pt modelId="{A077D736-09B8-4893-9CFE-3D58848ACB97}" type="sibTrans" cxnId="{A4E76B58-A548-4770-BE07-78937B015F4E}">
      <dgm:prSet/>
      <dgm:spPr/>
      <dgm:t>
        <a:bodyPr/>
        <a:lstStyle/>
        <a:p>
          <a:endParaRPr lang="en-US"/>
        </a:p>
      </dgm:t>
    </dgm:pt>
    <dgm:pt modelId="{DEFD97AE-2C92-4907-BF98-8C787DBA86D8}">
      <dgm:prSet/>
      <dgm:spPr/>
      <dgm:t>
        <a:bodyPr/>
        <a:lstStyle/>
        <a:p>
          <a:pPr>
            <a:defRPr cap="all"/>
          </a:pPr>
          <a:r>
            <a:rPr lang="en-US" dirty="0"/>
            <a:t>What can I do to grow or develop networks within my organization as well as with others who maybe see things differently?</a:t>
          </a:r>
        </a:p>
      </dgm:t>
    </dgm:pt>
    <dgm:pt modelId="{5086E767-32C0-4744-90F6-FAB5B18EF140}" type="parTrans" cxnId="{39CF0E28-CD14-4B94-B733-6ED456938995}">
      <dgm:prSet/>
      <dgm:spPr/>
      <dgm:t>
        <a:bodyPr/>
        <a:lstStyle/>
        <a:p>
          <a:endParaRPr lang="en-US"/>
        </a:p>
      </dgm:t>
    </dgm:pt>
    <dgm:pt modelId="{82CAD0DE-0E37-4826-999A-745AB8488E88}" type="sibTrans" cxnId="{39CF0E28-CD14-4B94-B733-6ED456938995}">
      <dgm:prSet/>
      <dgm:spPr/>
      <dgm:t>
        <a:bodyPr/>
        <a:lstStyle/>
        <a:p>
          <a:endParaRPr lang="en-US"/>
        </a:p>
      </dgm:t>
    </dgm:pt>
    <dgm:pt modelId="{0E9A3987-DF06-412C-9E62-95DBAABFDD43}">
      <dgm:prSet/>
      <dgm:spPr/>
      <dgm:t>
        <a:bodyPr/>
        <a:lstStyle/>
        <a:p>
          <a:pPr>
            <a:defRPr cap="all"/>
          </a:pPr>
          <a:r>
            <a:rPr lang="en-US" dirty="0"/>
            <a:t>It would be helpful to have space to be able to learn and share ideas around how to nurture and develop networks</a:t>
          </a:r>
        </a:p>
      </dgm:t>
    </dgm:pt>
    <dgm:pt modelId="{BF1F23CC-5CFC-4129-9517-61C2EB97CE5B}" type="parTrans" cxnId="{EBF8BCD8-06B7-47BB-8FE6-BF0D7B0CD365}">
      <dgm:prSet/>
      <dgm:spPr/>
      <dgm:t>
        <a:bodyPr/>
        <a:lstStyle/>
        <a:p>
          <a:endParaRPr lang="en-US"/>
        </a:p>
      </dgm:t>
    </dgm:pt>
    <dgm:pt modelId="{71551132-4405-4A6F-8B4A-F76BB8791017}" type="sibTrans" cxnId="{EBF8BCD8-06B7-47BB-8FE6-BF0D7B0CD365}">
      <dgm:prSet/>
      <dgm:spPr/>
      <dgm:t>
        <a:bodyPr/>
        <a:lstStyle/>
        <a:p>
          <a:endParaRPr lang="en-US"/>
        </a:p>
      </dgm:t>
    </dgm:pt>
    <dgm:pt modelId="{76EFFBE6-A40F-421A-8500-5A764FCA400F}" type="pres">
      <dgm:prSet presAssocID="{706C0683-EC0E-41F9-8C11-7890BE4B49C3}" presName="root" presStyleCnt="0">
        <dgm:presLayoutVars>
          <dgm:dir/>
          <dgm:resizeHandles val="exact"/>
        </dgm:presLayoutVars>
      </dgm:prSet>
      <dgm:spPr/>
    </dgm:pt>
    <dgm:pt modelId="{8F923D5C-D2B9-45F6-92F5-1E835D05CD7A}" type="pres">
      <dgm:prSet presAssocID="{9AB15936-CD53-4CAC-B1AA-06F1D7E34598}" presName="compNode" presStyleCnt="0"/>
      <dgm:spPr/>
    </dgm:pt>
    <dgm:pt modelId="{4531B56F-82B4-472B-A079-8BE5A70F43FC}" type="pres">
      <dgm:prSet presAssocID="{9AB15936-CD53-4CAC-B1AA-06F1D7E34598}" presName="iconBgRect" presStyleLbl="bgShp" presStyleIdx="0" presStyleCnt="3"/>
      <dgm:spPr/>
    </dgm:pt>
    <dgm:pt modelId="{EE8A08EC-961A-4927-8CAB-C41AA93D1634}" type="pres">
      <dgm:prSet presAssocID="{9AB15936-CD53-4CAC-B1AA-06F1D7E345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898A269B-B25B-4F7F-B5CE-6C3ADD9CD647}" type="pres">
      <dgm:prSet presAssocID="{9AB15936-CD53-4CAC-B1AA-06F1D7E34598}" presName="spaceRect" presStyleCnt="0"/>
      <dgm:spPr/>
    </dgm:pt>
    <dgm:pt modelId="{777C1F23-E8EB-4930-B391-58197ECCA01A}" type="pres">
      <dgm:prSet presAssocID="{9AB15936-CD53-4CAC-B1AA-06F1D7E34598}" presName="textRect" presStyleLbl="revTx" presStyleIdx="0" presStyleCnt="3">
        <dgm:presLayoutVars>
          <dgm:chMax val="1"/>
          <dgm:chPref val="1"/>
        </dgm:presLayoutVars>
      </dgm:prSet>
      <dgm:spPr/>
    </dgm:pt>
    <dgm:pt modelId="{BEE20B44-C2E4-4E14-B872-244C94628237}" type="pres">
      <dgm:prSet presAssocID="{A077D736-09B8-4893-9CFE-3D58848ACB97}" presName="sibTrans" presStyleCnt="0"/>
      <dgm:spPr/>
    </dgm:pt>
    <dgm:pt modelId="{0E22B8C8-A6B2-4FF2-9523-C3AB3E0491B1}" type="pres">
      <dgm:prSet presAssocID="{DEFD97AE-2C92-4907-BF98-8C787DBA86D8}" presName="compNode" presStyleCnt="0"/>
      <dgm:spPr/>
    </dgm:pt>
    <dgm:pt modelId="{C8357D29-B2F9-4AF8-913A-F2953C6E0CE8}" type="pres">
      <dgm:prSet presAssocID="{DEFD97AE-2C92-4907-BF98-8C787DBA86D8}" presName="iconBgRect" presStyleLbl="bgShp" presStyleIdx="1" presStyleCnt="3"/>
      <dgm:spPr/>
    </dgm:pt>
    <dgm:pt modelId="{CBCE56C8-6832-441B-AD88-FA1D577A47BE}" type="pres">
      <dgm:prSet presAssocID="{DEFD97AE-2C92-4907-BF98-8C787DBA86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06ECCD9F-1E8A-438F-8467-21D7D575FE5D}" type="pres">
      <dgm:prSet presAssocID="{DEFD97AE-2C92-4907-BF98-8C787DBA86D8}" presName="spaceRect" presStyleCnt="0"/>
      <dgm:spPr/>
    </dgm:pt>
    <dgm:pt modelId="{562F9322-42FA-44D9-9BD9-D03D962B4779}" type="pres">
      <dgm:prSet presAssocID="{DEFD97AE-2C92-4907-BF98-8C787DBA86D8}" presName="textRect" presStyleLbl="revTx" presStyleIdx="1" presStyleCnt="3">
        <dgm:presLayoutVars>
          <dgm:chMax val="1"/>
          <dgm:chPref val="1"/>
        </dgm:presLayoutVars>
      </dgm:prSet>
      <dgm:spPr/>
    </dgm:pt>
    <dgm:pt modelId="{AE523908-5854-4417-99F3-B6C3DE3D2DBB}" type="pres">
      <dgm:prSet presAssocID="{82CAD0DE-0E37-4826-999A-745AB8488E88}" presName="sibTrans" presStyleCnt="0"/>
      <dgm:spPr/>
    </dgm:pt>
    <dgm:pt modelId="{75DA082C-0300-432F-9D59-A512E1A58F2E}" type="pres">
      <dgm:prSet presAssocID="{0E9A3987-DF06-412C-9E62-95DBAABFDD43}" presName="compNode" presStyleCnt="0"/>
      <dgm:spPr/>
    </dgm:pt>
    <dgm:pt modelId="{9511F081-64E6-422E-98CB-BD79F3315C60}" type="pres">
      <dgm:prSet presAssocID="{0E9A3987-DF06-412C-9E62-95DBAABFDD43}" presName="iconBgRect" presStyleLbl="bgShp" presStyleIdx="2" presStyleCnt="3"/>
      <dgm:spPr/>
    </dgm:pt>
    <dgm:pt modelId="{89A621AF-E13A-46D9-A342-4A9C3D64D601}" type="pres">
      <dgm:prSet presAssocID="{0E9A3987-DF06-412C-9E62-95DBAABFDD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682465B9-D92D-4CDE-9490-BC661652FA48}" type="pres">
      <dgm:prSet presAssocID="{0E9A3987-DF06-412C-9E62-95DBAABFDD43}" presName="spaceRect" presStyleCnt="0"/>
      <dgm:spPr/>
    </dgm:pt>
    <dgm:pt modelId="{D9635E92-6025-41B1-8BA8-E98A7CF59F8B}" type="pres">
      <dgm:prSet presAssocID="{0E9A3987-DF06-412C-9E62-95DBAABFDD43}" presName="textRect" presStyleLbl="revTx" presStyleIdx="2" presStyleCnt="3">
        <dgm:presLayoutVars>
          <dgm:chMax val="1"/>
          <dgm:chPref val="1"/>
        </dgm:presLayoutVars>
      </dgm:prSet>
      <dgm:spPr/>
    </dgm:pt>
  </dgm:ptLst>
  <dgm:cxnLst>
    <dgm:cxn modelId="{F17A7319-1FF3-471B-B3F8-7AAA4ED50EE3}" type="presOf" srcId="{706C0683-EC0E-41F9-8C11-7890BE4B49C3}" destId="{76EFFBE6-A40F-421A-8500-5A764FCA400F}" srcOrd="0" destOrd="0" presId="urn:microsoft.com/office/officeart/2018/5/layout/IconCircleLabelList"/>
    <dgm:cxn modelId="{39CF0E28-CD14-4B94-B733-6ED456938995}" srcId="{706C0683-EC0E-41F9-8C11-7890BE4B49C3}" destId="{DEFD97AE-2C92-4907-BF98-8C787DBA86D8}" srcOrd="1" destOrd="0" parTransId="{5086E767-32C0-4744-90F6-FAB5B18EF140}" sibTransId="{82CAD0DE-0E37-4826-999A-745AB8488E88}"/>
    <dgm:cxn modelId="{A4E76B58-A548-4770-BE07-78937B015F4E}" srcId="{706C0683-EC0E-41F9-8C11-7890BE4B49C3}" destId="{9AB15936-CD53-4CAC-B1AA-06F1D7E34598}" srcOrd="0" destOrd="0" parTransId="{4015AC8E-042A-41BE-B5A9-DC5F7BF4CA41}" sibTransId="{A077D736-09B8-4893-9CFE-3D58848ACB97}"/>
    <dgm:cxn modelId="{27D4C67A-301C-423C-9928-862C58184638}" type="presOf" srcId="{0E9A3987-DF06-412C-9E62-95DBAABFDD43}" destId="{D9635E92-6025-41B1-8BA8-E98A7CF59F8B}" srcOrd="0" destOrd="0" presId="urn:microsoft.com/office/officeart/2018/5/layout/IconCircleLabelList"/>
    <dgm:cxn modelId="{80817B90-A653-44A9-AB2F-C71319A45E66}" type="presOf" srcId="{9AB15936-CD53-4CAC-B1AA-06F1D7E34598}" destId="{777C1F23-E8EB-4930-B391-58197ECCA01A}" srcOrd="0" destOrd="0" presId="urn:microsoft.com/office/officeart/2018/5/layout/IconCircleLabelList"/>
    <dgm:cxn modelId="{EBF8BCD8-06B7-47BB-8FE6-BF0D7B0CD365}" srcId="{706C0683-EC0E-41F9-8C11-7890BE4B49C3}" destId="{0E9A3987-DF06-412C-9E62-95DBAABFDD43}" srcOrd="2" destOrd="0" parTransId="{BF1F23CC-5CFC-4129-9517-61C2EB97CE5B}" sibTransId="{71551132-4405-4A6F-8B4A-F76BB8791017}"/>
    <dgm:cxn modelId="{07EFFFF2-8673-4BE0-AEFB-ED33A8C857D3}" type="presOf" srcId="{DEFD97AE-2C92-4907-BF98-8C787DBA86D8}" destId="{562F9322-42FA-44D9-9BD9-D03D962B4779}" srcOrd="0" destOrd="0" presId="urn:microsoft.com/office/officeart/2018/5/layout/IconCircleLabelList"/>
    <dgm:cxn modelId="{D50430A9-BEDF-41AE-8121-4F6519DA576A}" type="presParOf" srcId="{76EFFBE6-A40F-421A-8500-5A764FCA400F}" destId="{8F923D5C-D2B9-45F6-92F5-1E835D05CD7A}" srcOrd="0" destOrd="0" presId="urn:microsoft.com/office/officeart/2018/5/layout/IconCircleLabelList"/>
    <dgm:cxn modelId="{5C00B482-355F-46E0-9F29-E1198DFED465}" type="presParOf" srcId="{8F923D5C-D2B9-45F6-92F5-1E835D05CD7A}" destId="{4531B56F-82B4-472B-A079-8BE5A70F43FC}" srcOrd="0" destOrd="0" presId="urn:microsoft.com/office/officeart/2018/5/layout/IconCircleLabelList"/>
    <dgm:cxn modelId="{449DB85B-D882-4BD5-906D-A714BE090CD4}" type="presParOf" srcId="{8F923D5C-D2B9-45F6-92F5-1E835D05CD7A}" destId="{EE8A08EC-961A-4927-8CAB-C41AA93D1634}" srcOrd="1" destOrd="0" presId="urn:microsoft.com/office/officeart/2018/5/layout/IconCircleLabelList"/>
    <dgm:cxn modelId="{3D3808A0-275A-43EF-887F-B8340A7F236B}" type="presParOf" srcId="{8F923D5C-D2B9-45F6-92F5-1E835D05CD7A}" destId="{898A269B-B25B-4F7F-B5CE-6C3ADD9CD647}" srcOrd="2" destOrd="0" presId="urn:microsoft.com/office/officeart/2018/5/layout/IconCircleLabelList"/>
    <dgm:cxn modelId="{EF77C493-AB54-4880-9C7C-332DD6ACD983}" type="presParOf" srcId="{8F923D5C-D2B9-45F6-92F5-1E835D05CD7A}" destId="{777C1F23-E8EB-4930-B391-58197ECCA01A}" srcOrd="3" destOrd="0" presId="urn:microsoft.com/office/officeart/2018/5/layout/IconCircleLabelList"/>
    <dgm:cxn modelId="{9AAAB438-6377-4ADF-83E5-D7C99B53E34C}" type="presParOf" srcId="{76EFFBE6-A40F-421A-8500-5A764FCA400F}" destId="{BEE20B44-C2E4-4E14-B872-244C94628237}" srcOrd="1" destOrd="0" presId="urn:microsoft.com/office/officeart/2018/5/layout/IconCircleLabelList"/>
    <dgm:cxn modelId="{3CBCA8C6-9F53-4301-AD70-C5A4E43F0FB7}" type="presParOf" srcId="{76EFFBE6-A40F-421A-8500-5A764FCA400F}" destId="{0E22B8C8-A6B2-4FF2-9523-C3AB3E0491B1}" srcOrd="2" destOrd="0" presId="urn:microsoft.com/office/officeart/2018/5/layout/IconCircleLabelList"/>
    <dgm:cxn modelId="{DB229148-6CC2-490F-A748-4392DA4411F1}" type="presParOf" srcId="{0E22B8C8-A6B2-4FF2-9523-C3AB3E0491B1}" destId="{C8357D29-B2F9-4AF8-913A-F2953C6E0CE8}" srcOrd="0" destOrd="0" presId="urn:microsoft.com/office/officeart/2018/5/layout/IconCircleLabelList"/>
    <dgm:cxn modelId="{957062BD-2275-4F2E-A172-1FDE27E3DEBC}" type="presParOf" srcId="{0E22B8C8-A6B2-4FF2-9523-C3AB3E0491B1}" destId="{CBCE56C8-6832-441B-AD88-FA1D577A47BE}" srcOrd="1" destOrd="0" presId="urn:microsoft.com/office/officeart/2018/5/layout/IconCircleLabelList"/>
    <dgm:cxn modelId="{6D7B3A15-2696-4071-BF3E-C47A67E16047}" type="presParOf" srcId="{0E22B8C8-A6B2-4FF2-9523-C3AB3E0491B1}" destId="{06ECCD9F-1E8A-438F-8467-21D7D575FE5D}" srcOrd="2" destOrd="0" presId="urn:microsoft.com/office/officeart/2018/5/layout/IconCircleLabelList"/>
    <dgm:cxn modelId="{7D7F4F23-0982-442F-86D0-FBC18014DEBF}" type="presParOf" srcId="{0E22B8C8-A6B2-4FF2-9523-C3AB3E0491B1}" destId="{562F9322-42FA-44D9-9BD9-D03D962B4779}" srcOrd="3" destOrd="0" presId="urn:microsoft.com/office/officeart/2018/5/layout/IconCircleLabelList"/>
    <dgm:cxn modelId="{47391681-9106-4D90-BE52-3A08781045F0}" type="presParOf" srcId="{76EFFBE6-A40F-421A-8500-5A764FCA400F}" destId="{AE523908-5854-4417-99F3-B6C3DE3D2DBB}" srcOrd="3" destOrd="0" presId="urn:microsoft.com/office/officeart/2018/5/layout/IconCircleLabelList"/>
    <dgm:cxn modelId="{B0F534C7-D788-4556-B146-B6BEA98F0CA3}" type="presParOf" srcId="{76EFFBE6-A40F-421A-8500-5A764FCA400F}" destId="{75DA082C-0300-432F-9D59-A512E1A58F2E}" srcOrd="4" destOrd="0" presId="urn:microsoft.com/office/officeart/2018/5/layout/IconCircleLabelList"/>
    <dgm:cxn modelId="{E1050243-4509-4C8A-BB81-D05A95875DAF}" type="presParOf" srcId="{75DA082C-0300-432F-9D59-A512E1A58F2E}" destId="{9511F081-64E6-422E-98CB-BD79F3315C60}" srcOrd="0" destOrd="0" presId="urn:microsoft.com/office/officeart/2018/5/layout/IconCircleLabelList"/>
    <dgm:cxn modelId="{B8A6A521-3758-40A4-903D-E6A62A689A8E}" type="presParOf" srcId="{75DA082C-0300-432F-9D59-A512E1A58F2E}" destId="{89A621AF-E13A-46D9-A342-4A9C3D64D601}" srcOrd="1" destOrd="0" presId="urn:microsoft.com/office/officeart/2018/5/layout/IconCircleLabelList"/>
    <dgm:cxn modelId="{6F559230-1594-46F2-9EDA-85452927B75B}" type="presParOf" srcId="{75DA082C-0300-432F-9D59-A512E1A58F2E}" destId="{682465B9-D92D-4CDE-9490-BC661652FA48}" srcOrd="2" destOrd="0" presId="urn:microsoft.com/office/officeart/2018/5/layout/IconCircleLabelList"/>
    <dgm:cxn modelId="{F863CC8A-4E6F-4B46-9AD4-1A259ACA991E}" type="presParOf" srcId="{75DA082C-0300-432F-9D59-A512E1A58F2E}" destId="{D9635E92-6025-41B1-8BA8-E98A7CF59F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8FEB6-77DD-4F1D-8778-DC96E54AE8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20916B-14EB-4AA5-ADE7-FD0645E17E24}">
      <dgm:prSet/>
      <dgm:spPr/>
      <dgm:t>
        <a:bodyPr/>
        <a:lstStyle/>
        <a:p>
          <a:r>
            <a:rPr lang="en-GB" baseline="0" dirty="0"/>
            <a:t>We are grateful to June Holley for allowing us to share this helpful tool. For more information </a:t>
          </a:r>
          <a:r>
            <a:rPr lang="en-GB"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https://networkweaver.com/peer-assist-process/</a:t>
          </a:r>
          <a:r>
            <a:rPr lang="en-GB" baseline="0" dirty="0">
              <a:solidFill>
                <a:schemeClr val="bg1"/>
              </a:solidFill>
            </a:rPr>
            <a:t> </a:t>
          </a:r>
          <a:endParaRPr lang="en-US" dirty="0">
            <a:solidFill>
              <a:schemeClr val="bg1"/>
            </a:solidFill>
          </a:endParaRPr>
        </a:p>
      </dgm:t>
    </dgm:pt>
    <dgm:pt modelId="{1301E533-1B99-4B84-81F1-99BFB5402CB2}" type="parTrans" cxnId="{2FCB43C6-52C1-4FC2-8581-51428F6123F5}">
      <dgm:prSet/>
      <dgm:spPr/>
      <dgm:t>
        <a:bodyPr/>
        <a:lstStyle/>
        <a:p>
          <a:endParaRPr lang="en-US"/>
        </a:p>
      </dgm:t>
    </dgm:pt>
    <dgm:pt modelId="{054C1A11-9FDE-4DF2-ADC9-09852C469168}" type="sibTrans" cxnId="{2FCB43C6-52C1-4FC2-8581-51428F6123F5}">
      <dgm:prSet/>
      <dgm:spPr/>
      <dgm:t>
        <a:bodyPr/>
        <a:lstStyle/>
        <a:p>
          <a:endParaRPr lang="en-US"/>
        </a:p>
      </dgm:t>
    </dgm:pt>
    <dgm:pt modelId="{19D439F3-7F62-4861-9667-011CCB5FECC7}">
      <dgm:prSet/>
      <dgm:spPr/>
      <dgm:t>
        <a:bodyPr/>
        <a:lstStyle/>
        <a:p>
          <a:r>
            <a:rPr lang="en-GB" baseline="0" dirty="0"/>
            <a:t>This activity is helpful for building trust as well as seeking a fresh perspective on a challenge. You can allocate as much time as the participants are able to contribute for the sake of this example, we are suggesting one hour.</a:t>
          </a:r>
          <a:endParaRPr lang="en-US" dirty="0"/>
        </a:p>
      </dgm:t>
    </dgm:pt>
    <dgm:pt modelId="{EC248AEA-2D28-47F8-8E67-82E36C6A8234}" type="parTrans" cxnId="{6DB0A3EB-70D3-4DC1-80EA-4CF5751A3A4B}">
      <dgm:prSet/>
      <dgm:spPr/>
      <dgm:t>
        <a:bodyPr/>
        <a:lstStyle/>
        <a:p>
          <a:endParaRPr lang="en-US"/>
        </a:p>
      </dgm:t>
    </dgm:pt>
    <dgm:pt modelId="{E31CE6F3-38D0-421D-BD52-52283917C403}" type="sibTrans" cxnId="{6DB0A3EB-70D3-4DC1-80EA-4CF5751A3A4B}">
      <dgm:prSet/>
      <dgm:spPr/>
      <dgm:t>
        <a:bodyPr/>
        <a:lstStyle/>
        <a:p>
          <a:endParaRPr lang="en-US"/>
        </a:p>
      </dgm:t>
    </dgm:pt>
    <dgm:pt modelId="{A3CB8AF4-E108-4053-9475-34E44AF71A26}">
      <dgm:prSet/>
      <dgm:spPr/>
      <dgm:t>
        <a:bodyPr/>
        <a:lstStyle/>
        <a:p>
          <a:r>
            <a:rPr lang="en-GB" baseline="0" dirty="0"/>
            <a:t>Before starting the Peer Assist process take </a:t>
          </a:r>
          <a:r>
            <a:rPr lang="en-GB" b="1" baseline="0" dirty="0"/>
            <a:t>5minutes </a:t>
          </a:r>
          <a:r>
            <a:rPr lang="en-GB" baseline="0" dirty="0"/>
            <a:t>for everyone to introduce themselves to each other perhaps sharing, something which brings them joy.  Ideally the group should be no larger than 6 people. In a virtual platform larger numbers can be invited to break out rooms , face to face at different tables, but with space where it is not too noisy </a:t>
          </a:r>
          <a:endParaRPr lang="en-US" dirty="0"/>
        </a:p>
      </dgm:t>
    </dgm:pt>
    <dgm:pt modelId="{B9201CC6-7407-4E26-ACFC-3FF74FDA64FF}" type="parTrans" cxnId="{B008399F-A9DB-45BC-BFB0-18801DEE7F2F}">
      <dgm:prSet/>
      <dgm:spPr/>
      <dgm:t>
        <a:bodyPr/>
        <a:lstStyle/>
        <a:p>
          <a:endParaRPr lang="en-US"/>
        </a:p>
      </dgm:t>
    </dgm:pt>
    <dgm:pt modelId="{F2A0F4D3-70B0-4D98-8143-E21C7468FBED}" type="sibTrans" cxnId="{B008399F-A9DB-45BC-BFB0-18801DEE7F2F}">
      <dgm:prSet/>
      <dgm:spPr/>
      <dgm:t>
        <a:bodyPr/>
        <a:lstStyle/>
        <a:p>
          <a:endParaRPr lang="en-US"/>
        </a:p>
      </dgm:t>
    </dgm:pt>
    <dgm:pt modelId="{6B537900-678A-4B71-A016-725D9B5935F3}" type="pres">
      <dgm:prSet presAssocID="{A228FEB6-77DD-4F1D-8778-DC96E54AE8EC}" presName="root" presStyleCnt="0">
        <dgm:presLayoutVars>
          <dgm:dir/>
          <dgm:resizeHandles val="exact"/>
        </dgm:presLayoutVars>
      </dgm:prSet>
      <dgm:spPr/>
    </dgm:pt>
    <dgm:pt modelId="{6A925143-FD4F-4975-9A6C-BB28DB5390FB}" type="pres">
      <dgm:prSet presAssocID="{2020916B-14EB-4AA5-ADE7-FD0645E17E24}" presName="compNode" presStyleCnt="0"/>
      <dgm:spPr/>
    </dgm:pt>
    <dgm:pt modelId="{FF6BDB22-F27D-4769-8A00-AA6D9DEC865C}" type="pres">
      <dgm:prSet presAssocID="{2020916B-14EB-4AA5-ADE7-FD0645E17E24}" presName="bgRect" presStyleLbl="bgShp" presStyleIdx="0" presStyleCnt="3"/>
      <dgm:spPr/>
    </dgm:pt>
    <dgm:pt modelId="{3D5EC6A1-DEDF-4D62-8FDF-C2866F3C2790}" type="pres">
      <dgm:prSet presAssocID="{2020916B-14EB-4AA5-ADE7-FD0645E17E24}"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eart"/>
        </a:ext>
      </dgm:extLst>
    </dgm:pt>
    <dgm:pt modelId="{0BDEAB80-19FD-4A0B-93FE-976C917108C0}" type="pres">
      <dgm:prSet presAssocID="{2020916B-14EB-4AA5-ADE7-FD0645E17E24}" presName="spaceRect" presStyleCnt="0"/>
      <dgm:spPr/>
    </dgm:pt>
    <dgm:pt modelId="{25B5018D-3F5F-486A-B753-A462BA8DB72B}" type="pres">
      <dgm:prSet presAssocID="{2020916B-14EB-4AA5-ADE7-FD0645E17E24}" presName="parTx" presStyleLbl="revTx" presStyleIdx="0" presStyleCnt="3">
        <dgm:presLayoutVars>
          <dgm:chMax val="0"/>
          <dgm:chPref val="0"/>
        </dgm:presLayoutVars>
      </dgm:prSet>
      <dgm:spPr/>
    </dgm:pt>
    <dgm:pt modelId="{68587E2A-34C0-47F4-9B09-EBA94D7179D6}" type="pres">
      <dgm:prSet presAssocID="{054C1A11-9FDE-4DF2-ADC9-09852C469168}" presName="sibTrans" presStyleCnt="0"/>
      <dgm:spPr/>
    </dgm:pt>
    <dgm:pt modelId="{5383F130-56A0-4B08-8D33-377A41560CA8}" type="pres">
      <dgm:prSet presAssocID="{19D439F3-7F62-4861-9667-011CCB5FECC7}" presName="compNode" presStyleCnt="0"/>
      <dgm:spPr/>
    </dgm:pt>
    <dgm:pt modelId="{8397B816-843B-4AF0-BCD1-0FF458C34558}" type="pres">
      <dgm:prSet presAssocID="{19D439F3-7F62-4861-9667-011CCB5FECC7}" presName="bgRect" presStyleLbl="bgShp" presStyleIdx="1" presStyleCnt="3"/>
      <dgm:spPr/>
    </dgm:pt>
    <dgm:pt modelId="{4EF02C41-1519-4639-9D4B-DEB8D9A9A099}" type="pres">
      <dgm:prSet presAssocID="{19D439F3-7F62-4861-9667-011CCB5FECC7}"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roup Brainstorm"/>
        </a:ext>
      </dgm:extLst>
    </dgm:pt>
    <dgm:pt modelId="{88D44DA7-9AF8-40D4-BD8E-E914F19A1834}" type="pres">
      <dgm:prSet presAssocID="{19D439F3-7F62-4861-9667-011CCB5FECC7}" presName="spaceRect" presStyleCnt="0"/>
      <dgm:spPr/>
    </dgm:pt>
    <dgm:pt modelId="{81FDD556-8D6D-4F40-8D21-F84EAB00B124}" type="pres">
      <dgm:prSet presAssocID="{19D439F3-7F62-4861-9667-011CCB5FECC7}" presName="parTx" presStyleLbl="revTx" presStyleIdx="1" presStyleCnt="3">
        <dgm:presLayoutVars>
          <dgm:chMax val="0"/>
          <dgm:chPref val="0"/>
        </dgm:presLayoutVars>
      </dgm:prSet>
      <dgm:spPr/>
    </dgm:pt>
    <dgm:pt modelId="{9A9BF86C-F9CD-4D66-83FC-E9BB5E626172}" type="pres">
      <dgm:prSet presAssocID="{E31CE6F3-38D0-421D-BD52-52283917C403}" presName="sibTrans" presStyleCnt="0"/>
      <dgm:spPr/>
    </dgm:pt>
    <dgm:pt modelId="{80711A78-1F4E-44A1-B6B8-C4714599FE24}" type="pres">
      <dgm:prSet presAssocID="{A3CB8AF4-E108-4053-9475-34E44AF71A26}" presName="compNode" presStyleCnt="0"/>
      <dgm:spPr/>
    </dgm:pt>
    <dgm:pt modelId="{0C115BC1-1A30-4D90-B4DD-29B69F58BB4F}" type="pres">
      <dgm:prSet presAssocID="{A3CB8AF4-E108-4053-9475-34E44AF71A26}" presName="bgRect" presStyleLbl="bgShp" presStyleIdx="2" presStyleCnt="3"/>
      <dgm:spPr/>
    </dgm:pt>
    <dgm:pt modelId="{5D26F3E4-2ABF-42AC-A237-54DBFC37E2A1}" type="pres">
      <dgm:prSet presAssocID="{A3CB8AF4-E108-4053-9475-34E44AF71A26}"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ard Room"/>
        </a:ext>
      </dgm:extLst>
    </dgm:pt>
    <dgm:pt modelId="{F2A8910B-07BB-4C14-BBA0-C72509426024}" type="pres">
      <dgm:prSet presAssocID="{A3CB8AF4-E108-4053-9475-34E44AF71A26}" presName="spaceRect" presStyleCnt="0"/>
      <dgm:spPr/>
    </dgm:pt>
    <dgm:pt modelId="{D281AFBE-4943-43FE-B897-3859CFDFC2E5}" type="pres">
      <dgm:prSet presAssocID="{A3CB8AF4-E108-4053-9475-34E44AF71A26}" presName="parTx" presStyleLbl="revTx" presStyleIdx="2" presStyleCnt="3" custScaleY="121973">
        <dgm:presLayoutVars>
          <dgm:chMax val="0"/>
          <dgm:chPref val="0"/>
        </dgm:presLayoutVars>
      </dgm:prSet>
      <dgm:spPr/>
    </dgm:pt>
  </dgm:ptLst>
  <dgm:cxnLst>
    <dgm:cxn modelId="{B8912333-D9DC-4E87-ACC2-0ECB83CC9D03}" type="presOf" srcId="{19D439F3-7F62-4861-9667-011CCB5FECC7}" destId="{81FDD556-8D6D-4F40-8D21-F84EAB00B124}" srcOrd="0" destOrd="0" presId="urn:microsoft.com/office/officeart/2018/2/layout/IconVerticalSolidList"/>
    <dgm:cxn modelId="{EA321464-B88B-469E-A070-7BB553950BFB}" type="presOf" srcId="{A228FEB6-77DD-4F1D-8778-DC96E54AE8EC}" destId="{6B537900-678A-4B71-A016-725D9B5935F3}" srcOrd="0" destOrd="0" presId="urn:microsoft.com/office/officeart/2018/2/layout/IconVerticalSolidList"/>
    <dgm:cxn modelId="{3CED7C78-F25A-4C73-8CBC-6248487A4B1B}" type="presOf" srcId="{2020916B-14EB-4AA5-ADE7-FD0645E17E24}" destId="{25B5018D-3F5F-486A-B753-A462BA8DB72B}" srcOrd="0" destOrd="0" presId="urn:microsoft.com/office/officeart/2018/2/layout/IconVerticalSolidList"/>
    <dgm:cxn modelId="{A3D1CD59-780F-4D57-97E5-7B585ABB6E8A}" type="presOf" srcId="{A3CB8AF4-E108-4053-9475-34E44AF71A26}" destId="{D281AFBE-4943-43FE-B897-3859CFDFC2E5}" srcOrd="0" destOrd="0" presId="urn:microsoft.com/office/officeart/2018/2/layout/IconVerticalSolidList"/>
    <dgm:cxn modelId="{B008399F-A9DB-45BC-BFB0-18801DEE7F2F}" srcId="{A228FEB6-77DD-4F1D-8778-DC96E54AE8EC}" destId="{A3CB8AF4-E108-4053-9475-34E44AF71A26}" srcOrd="2" destOrd="0" parTransId="{B9201CC6-7407-4E26-ACFC-3FF74FDA64FF}" sibTransId="{F2A0F4D3-70B0-4D98-8143-E21C7468FBED}"/>
    <dgm:cxn modelId="{2FCB43C6-52C1-4FC2-8581-51428F6123F5}" srcId="{A228FEB6-77DD-4F1D-8778-DC96E54AE8EC}" destId="{2020916B-14EB-4AA5-ADE7-FD0645E17E24}" srcOrd="0" destOrd="0" parTransId="{1301E533-1B99-4B84-81F1-99BFB5402CB2}" sibTransId="{054C1A11-9FDE-4DF2-ADC9-09852C469168}"/>
    <dgm:cxn modelId="{6DB0A3EB-70D3-4DC1-80EA-4CF5751A3A4B}" srcId="{A228FEB6-77DD-4F1D-8778-DC96E54AE8EC}" destId="{19D439F3-7F62-4861-9667-011CCB5FECC7}" srcOrd="1" destOrd="0" parTransId="{EC248AEA-2D28-47F8-8E67-82E36C6A8234}" sibTransId="{E31CE6F3-38D0-421D-BD52-52283917C403}"/>
    <dgm:cxn modelId="{17A93241-AA03-4801-B718-D3BB0DB1476C}" type="presParOf" srcId="{6B537900-678A-4B71-A016-725D9B5935F3}" destId="{6A925143-FD4F-4975-9A6C-BB28DB5390FB}" srcOrd="0" destOrd="0" presId="urn:microsoft.com/office/officeart/2018/2/layout/IconVerticalSolidList"/>
    <dgm:cxn modelId="{F71079D5-B319-461E-B1A3-9317FDCFE7F5}" type="presParOf" srcId="{6A925143-FD4F-4975-9A6C-BB28DB5390FB}" destId="{FF6BDB22-F27D-4769-8A00-AA6D9DEC865C}" srcOrd="0" destOrd="0" presId="urn:microsoft.com/office/officeart/2018/2/layout/IconVerticalSolidList"/>
    <dgm:cxn modelId="{4182DAF6-AAFD-427A-8B28-E459CE7D7B82}" type="presParOf" srcId="{6A925143-FD4F-4975-9A6C-BB28DB5390FB}" destId="{3D5EC6A1-DEDF-4D62-8FDF-C2866F3C2790}" srcOrd="1" destOrd="0" presId="urn:microsoft.com/office/officeart/2018/2/layout/IconVerticalSolidList"/>
    <dgm:cxn modelId="{6E199AA2-61BA-424F-A23D-F54CA9D8284F}" type="presParOf" srcId="{6A925143-FD4F-4975-9A6C-BB28DB5390FB}" destId="{0BDEAB80-19FD-4A0B-93FE-976C917108C0}" srcOrd="2" destOrd="0" presId="urn:microsoft.com/office/officeart/2018/2/layout/IconVerticalSolidList"/>
    <dgm:cxn modelId="{9042F5F7-4958-4D57-984C-880DF9BBBCB1}" type="presParOf" srcId="{6A925143-FD4F-4975-9A6C-BB28DB5390FB}" destId="{25B5018D-3F5F-486A-B753-A462BA8DB72B}" srcOrd="3" destOrd="0" presId="urn:microsoft.com/office/officeart/2018/2/layout/IconVerticalSolidList"/>
    <dgm:cxn modelId="{EB4F0E1F-0FA1-48C0-B764-4C0790DFF17C}" type="presParOf" srcId="{6B537900-678A-4B71-A016-725D9B5935F3}" destId="{68587E2A-34C0-47F4-9B09-EBA94D7179D6}" srcOrd="1" destOrd="0" presId="urn:microsoft.com/office/officeart/2018/2/layout/IconVerticalSolidList"/>
    <dgm:cxn modelId="{94B4B9DB-3C32-4C36-80B5-F137A0CFAA4D}" type="presParOf" srcId="{6B537900-678A-4B71-A016-725D9B5935F3}" destId="{5383F130-56A0-4B08-8D33-377A41560CA8}" srcOrd="2" destOrd="0" presId="urn:microsoft.com/office/officeart/2018/2/layout/IconVerticalSolidList"/>
    <dgm:cxn modelId="{2A776146-DA47-44A7-A619-4E0E430DE5B6}" type="presParOf" srcId="{5383F130-56A0-4B08-8D33-377A41560CA8}" destId="{8397B816-843B-4AF0-BCD1-0FF458C34558}" srcOrd="0" destOrd="0" presId="urn:microsoft.com/office/officeart/2018/2/layout/IconVerticalSolidList"/>
    <dgm:cxn modelId="{2C3EEDD6-2001-4C63-9410-191E4889CF50}" type="presParOf" srcId="{5383F130-56A0-4B08-8D33-377A41560CA8}" destId="{4EF02C41-1519-4639-9D4B-DEB8D9A9A099}" srcOrd="1" destOrd="0" presId="urn:microsoft.com/office/officeart/2018/2/layout/IconVerticalSolidList"/>
    <dgm:cxn modelId="{4572DEFB-D72A-4C7D-B187-4E5D9C16CCDF}" type="presParOf" srcId="{5383F130-56A0-4B08-8D33-377A41560CA8}" destId="{88D44DA7-9AF8-40D4-BD8E-E914F19A1834}" srcOrd="2" destOrd="0" presId="urn:microsoft.com/office/officeart/2018/2/layout/IconVerticalSolidList"/>
    <dgm:cxn modelId="{EB48BA45-122D-40B5-9569-232A26BEBD27}" type="presParOf" srcId="{5383F130-56A0-4B08-8D33-377A41560CA8}" destId="{81FDD556-8D6D-4F40-8D21-F84EAB00B124}" srcOrd="3" destOrd="0" presId="urn:microsoft.com/office/officeart/2018/2/layout/IconVerticalSolidList"/>
    <dgm:cxn modelId="{62A7EC79-1E32-4C4E-8F9A-4531C1D40129}" type="presParOf" srcId="{6B537900-678A-4B71-A016-725D9B5935F3}" destId="{9A9BF86C-F9CD-4D66-83FC-E9BB5E626172}" srcOrd="3" destOrd="0" presId="urn:microsoft.com/office/officeart/2018/2/layout/IconVerticalSolidList"/>
    <dgm:cxn modelId="{58BBCB99-9B6C-4A01-8469-BF68D4821622}" type="presParOf" srcId="{6B537900-678A-4B71-A016-725D9B5935F3}" destId="{80711A78-1F4E-44A1-B6B8-C4714599FE24}" srcOrd="4" destOrd="0" presId="urn:microsoft.com/office/officeart/2018/2/layout/IconVerticalSolidList"/>
    <dgm:cxn modelId="{3AC2EB14-BC0E-4F8C-9E6D-A2F0CA0358ED}" type="presParOf" srcId="{80711A78-1F4E-44A1-B6B8-C4714599FE24}" destId="{0C115BC1-1A30-4D90-B4DD-29B69F58BB4F}" srcOrd="0" destOrd="0" presId="urn:microsoft.com/office/officeart/2018/2/layout/IconVerticalSolidList"/>
    <dgm:cxn modelId="{EADCDEE6-D7FA-4BDA-A3CA-E12A168F7F50}" type="presParOf" srcId="{80711A78-1F4E-44A1-B6B8-C4714599FE24}" destId="{5D26F3E4-2ABF-42AC-A237-54DBFC37E2A1}" srcOrd="1" destOrd="0" presId="urn:microsoft.com/office/officeart/2018/2/layout/IconVerticalSolidList"/>
    <dgm:cxn modelId="{12A78C37-CCB0-4C74-8C22-D2C2FBC77405}" type="presParOf" srcId="{80711A78-1F4E-44A1-B6B8-C4714599FE24}" destId="{F2A8910B-07BB-4C14-BBA0-C72509426024}" srcOrd="2" destOrd="0" presId="urn:microsoft.com/office/officeart/2018/2/layout/IconVerticalSolidList"/>
    <dgm:cxn modelId="{F74903E7-B8B0-4C1D-AC94-F0704DA016E2}" type="presParOf" srcId="{80711A78-1F4E-44A1-B6B8-C4714599FE24}" destId="{D281AFBE-4943-43FE-B897-3859CFDFC2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3B2B8D-1F06-4841-BC42-B1300A4E3EA6}" type="doc">
      <dgm:prSet loTypeId="urn:microsoft.com/office/officeart/2005/8/layout/hList7" loCatId="list" qsTypeId="urn:microsoft.com/office/officeart/2005/8/quickstyle/simple1" qsCatId="simple" csTypeId="urn:microsoft.com/office/officeart/2005/8/colors/colorful4" csCatId="colorful" phldr="1"/>
      <dgm:spPr/>
    </dgm:pt>
    <dgm:pt modelId="{053A047A-CBC1-4BC9-B4DB-9FB6D8B8B883}">
      <dgm:prSet phldrT="[Text]"/>
      <dgm:spPr/>
      <dgm:t>
        <a:bodyPr/>
        <a:lstStyle/>
        <a:p>
          <a:r>
            <a:rPr lang="en-GB" dirty="0"/>
            <a:t>This is a group activity where people share and learn from each other and feel safe to do so. Before starting please take </a:t>
          </a:r>
          <a:r>
            <a:rPr lang="en-GB" b="1" dirty="0"/>
            <a:t>5 minutes</a:t>
          </a:r>
          <a:r>
            <a:rPr lang="en-GB" dirty="0"/>
            <a:t> to introduce yourselves and share something which brings you joy</a:t>
          </a:r>
        </a:p>
      </dgm:t>
    </dgm:pt>
    <dgm:pt modelId="{4777DE92-8D01-4439-B58C-CA81E8A9A371}" type="parTrans" cxnId="{B8FA2C35-72CB-4606-91E5-7BEDCE730FE1}">
      <dgm:prSet/>
      <dgm:spPr/>
      <dgm:t>
        <a:bodyPr/>
        <a:lstStyle/>
        <a:p>
          <a:endParaRPr lang="en-GB"/>
        </a:p>
      </dgm:t>
    </dgm:pt>
    <dgm:pt modelId="{6704A7F4-4684-4E38-8B20-7A698AFD629D}" type="sibTrans" cxnId="{B8FA2C35-72CB-4606-91E5-7BEDCE730FE1}">
      <dgm:prSet/>
      <dgm:spPr/>
      <dgm:t>
        <a:bodyPr/>
        <a:lstStyle/>
        <a:p>
          <a:endParaRPr lang="en-GB"/>
        </a:p>
      </dgm:t>
    </dgm:pt>
    <dgm:pt modelId="{17F8077B-545B-4FFE-BA9B-01D892B94E14}">
      <dgm:prSet phldrT="[Text]"/>
      <dgm:spPr/>
      <dgm:t>
        <a:bodyPr/>
        <a:lstStyle/>
        <a:p>
          <a:r>
            <a:rPr lang="en-GB" dirty="0"/>
            <a:t>A group member presents their challenge.  The rest of the group listen to the challenge being presented, which includes the context of the challenge and those involved, ensuring confidentiality as appropriate .</a:t>
          </a:r>
        </a:p>
        <a:p>
          <a:r>
            <a:rPr lang="en-GB" b="1" dirty="0"/>
            <a:t>(4 minutes)</a:t>
          </a:r>
        </a:p>
      </dgm:t>
    </dgm:pt>
    <dgm:pt modelId="{87D79372-3EED-438B-AAA5-E2348F35869B}" type="parTrans" cxnId="{F9649F73-3B45-409F-9503-F4EFDBB65673}">
      <dgm:prSet/>
      <dgm:spPr/>
      <dgm:t>
        <a:bodyPr/>
        <a:lstStyle/>
        <a:p>
          <a:endParaRPr lang="en-GB"/>
        </a:p>
      </dgm:t>
    </dgm:pt>
    <dgm:pt modelId="{7D8A3A7A-88AD-4EB9-8C4F-A4CBE78D2803}" type="sibTrans" cxnId="{F9649F73-3B45-409F-9503-F4EFDBB65673}">
      <dgm:prSet/>
      <dgm:spPr/>
      <dgm:t>
        <a:bodyPr/>
        <a:lstStyle/>
        <a:p>
          <a:endParaRPr lang="en-GB"/>
        </a:p>
      </dgm:t>
    </dgm:pt>
    <dgm:pt modelId="{6FD8B519-1421-4F1E-9C18-169A296ABE68}">
      <dgm:prSet phldrT="[Text]"/>
      <dgm:spPr/>
      <dgm:t>
        <a:bodyPr/>
        <a:lstStyle/>
        <a:p>
          <a:r>
            <a:rPr lang="en-GB" dirty="0"/>
            <a:t>Having listened to the challenge, the rest of the group have an opportunity to ask questions of the person presenting the challenge to make sure they are clear on the challenge </a:t>
          </a:r>
        </a:p>
        <a:p>
          <a:r>
            <a:rPr lang="en-GB" b="1" dirty="0"/>
            <a:t>(6 minutes)</a:t>
          </a:r>
        </a:p>
      </dgm:t>
    </dgm:pt>
    <dgm:pt modelId="{2A5C44F1-1814-419D-B6C1-330A0BF72C71}" type="parTrans" cxnId="{7B8F9D35-C2A5-4EC0-91B1-EE1F819DE49F}">
      <dgm:prSet/>
      <dgm:spPr/>
      <dgm:t>
        <a:bodyPr/>
        <a:lstStyle/>
        <a:p>
          <a:endParaRPr lang="en-GB"/>
        </a:p>
      </dgm:t>
    </dgm:pt>
    <dgm:pt modelId="{B283846C-79D9-4F75-BD71-4D462310D001}" type="sibTrans" cxnId="{7B8F9D35-C2A5-4EC0-91B1-EE1F819DE49F}">
      <dgm:prSet/>
      <dgm:spPr/>
      <dgm:t>
        <a:bodyPr/>
        <a:lstStyle/>
        <a:p>
          <a:endParaRPr lang="en-GB"/>
        </a:p>
      </dgm:t>
    </dgm:pt>
    <dgm:pt modelId="{A7DDD59E-F312-422C-BD10-6132F4F550F4}" type="pres">
      <dgm:prSet presAssocID="{0F3B2B8D-1F06-4841-BC42-B1300A4E3EA6}" presName="Name0" presStyleCnt="0">
        <dgm:presLayoutVars>
          <dgm:dir/>
          <dgm:resizeHandles val="exact"/>
        </dgm:presLayoutVars>
      </dgm:prSet>
      <dgm:spPr/>
    </dgm:pt>
    <dgm:pt modelId="{57E846A2-4065-47F0-9B6E-238D17F973A7}" type="pres">
      <dgm:prSet presAssocID="{0F3B2B8D-1F06-4841-BC42-B1300A4E3EA6}" presName="fgShape" presStyleLbl="fgShp" presStyleIdx="0" presStyleCnt="1"/>
      <dgm:spPr/>
    </dgm:pt>
    <dgm:pt modelId="{19A2431F-9050-4B5A-95B1-783F240E72B7}" type="pres">
      <dgm:prSet presAssocID="{0F3B2B8D-1F06-4841-BC42-B1300A4E3EA6}" presName="linComp" presStyleCnt="0"/>
      <dgm:spPr/>
    </dgm:pt>
    <dgm:pt modelId="{4B316E12-89CC-4636-AC41-42A1C2201E4F}" type="pres">
      <dgm:prSet presAssocID="{053A047A-CBC1-4BC9-B4DB-9FB6D8B8B883}" presName="compNode" presStyleCnt="0"/>
      <dgm:spPr/>
    </dgm:pt>
    <dgm:pt modelId="{956B62C7-A32C-483E-8AA9-84B44EFC9901}" type="pres">
      <dgm:prSet presAssocID="{053A047A-CBC1-4BC9-B4DB-9FB6D8B8B883}" presName="bkgdShape" presStyleLbl="node1" presStyleIdx="0" presStyleCnt="3"/>
      <dgm:spPr/>
    </dgm:pt>
    <dgm:pt modelId="{09B18937-988A-425C-B3B0-0DD9D61816AF}" type="pres">
      <dgm:prSet presAssocID="{053A047A-CBC1-4BC9-B4DB-9FB6D8B8B883}" presName="nodeTx" presStyleLbl="node1" presStyleIdx="0" presStyleCnt="3">
        <dgm:presLayoutVars>
          <dgm:bulletEnabled val="1"/>
        </dgm:presLayoutVars>
      </dgm:prSet>
      <dgm:spPr/>
    </dgm:pt>
    <dgm:pt modelId="{F2435919-D791-4EFF-9714-C94DEB116F3A}" type="pres">
      <dgm:prSet presAssocID="{053A047A-CBC1-4BC9-B4DB-9FB6D8B8B883}" presName="invisiNode" presStyleLbl="node1" presStyleIdx="0" presStyleCnt="3"/>
      <dgm:spPr/>
    </dgm:pt>
    <dgm:pt modelId="{5AD60EA3-F4A2-4A52-B4B2-774928E400E0}" type="pres">
      <dgm:prSet presAssocID="{053A047A-CBC1-4BC9-B4DB-9FB6D8B8B88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9000" r="-109000"/>
          </a:stretch>
        </a:blipFill>
      </dgm:spPr>
    </dgm:pt>
    <dgm:pt modelId="{7FED06CD-967C-495A-92B2-329DBB0A4DD4}" type="pres">
      <dgm:prSet presAssocID="{6704A7F4-4684-4E38-8B20-7A698AFD629D}" presName="sibTrans" presStyleLbl="sibTrans2D1" presStyleIdx="0" presStyleCnt="0"/>
      <dgm:spPr/>
    </dgm:pt>
    <dgm:pt modelId="{81908108-3EF2-4DF7-9E73-B8835FD76CDB}" type="pres">
      <dgm:prSet presAssocID="{17F8077B-545B-4FFE-BA9B-01D892B94E14}" presName="compNode" presStyleCnt="0"/>
      <dgm:spPr/>
    </dgm:pt>
    <dgm:pt modelId="{B3ED3CC7-7B04-42E1-BB7C-93A5491C1D54}" type="pres">
      <dgm:prSet presAssocID="{17F8077B-545B-4FFE-BA9B-01D892B94E14}" presName="bkgdShape" presStyleLbl="node1" presStyleIdx="1" presStyleCnt="3"/>
      <dgm:spPr/>
    </dgm:pt>
    <dgm:pt modelId="{3D745AD5-ECED-433F-A423-B9A2758A0686}" type="pres">
      <dgm:prSet presAssocID="{17F8077B-545B-4FFE-BA9B-01D892B94E14}" presName="nodeTx" presStyleLbl="node1" presStyleIdx="1" presStyleCnt="3">
        <dgm:presLayoutVars>
          <dgm:bulletEnabled val="1"/>
        </dgm:presLayoutVars>
      </dgm:prSet>
      <dgm:spPr/>
    </dgm:pt>
    <dgm:pt modelId="{ADF17870-A16D-4817-99BD-3CE14DBD1564}" type="pres">
      <dgm:prSet presAssocID="{17F8077B-545B-4FFE-BA9B-01D892B94E14}" presName="invisiNode" presStyleLbl="node1" presStyleIdx="1" presStyleCnt="3"/>
      <dgm:spPr/>
    </dgm:pt>
    <dgm:pt modelId="{8CA300D7-1E7A-4E4C-8B59-AFD6F4FFC877}" type="pres">
      <dgm:prSet presAssocID="{17F8077B-545B-4FFE-BA9B-01D892B94E1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E9A51590-4633-4E93-B669-EC1CFC06BC2A}" type="pres">
      <dgm:prSet presAssocID="{7D8A3A7A-88AD-4EB9-8C4F-A4CBE78D2803}" presName="sibTrans" presStyleLbl="sibTrans2D1" presStyleIdx="0" presStyleCnt="0"/>
      <dgm:spPr/>
    </dgm:pt>
    <dgm:pt modelId="{69839913-C27C-4029-9C32-187ED9F9F07C}" type="pres">
      <dgm:prSet presAssocID="{6FD8B519-1421-4F1E-9C18-169A296ABE68}" presName="compNode" presStyleCnt="0"/>
      <dgm:spPr/>
    </dgm:pt>
    <dgm:pt modelId="{8DE3B862-BDEB-47C9-BCFF-89C046232B76}" type="pres">
      <dgm:prSet presAssocID="{6FD8B519-1421-4F1E-9C18-169A296ABE68}" presName="bkgdShape" presStyleLbl="node1" presStyleIdx="2" presStyleCnt="3"/>
      <dgm:spPr/>
    </dgm:pt>
    <dgm:pt modelId="{AD5AB8D5-A3BA-43ED-A47B-39D5C13E92B2}" type="pres">
      <dgm:prSet presAssocID="{6FD8B519-1421-4F1E-9C18-169A296ABE68}" presName="nodeTx" presStyleLbl="node1" presStyleIdx="2" presStyleCnt="3">
        <dgm:presLayoutVars>
          <dgm:bulletEnabled val="1"/>
        </dgm:presLayoutVars>
      </dgm:prSet>
      <dgm:spPr/>
    </dgm:pt>
    <dgm:pt modelId="{BDA47898-D4B9-40C6-8D23-7844DB7140F9}" type="pres">
      <dgm:prSet presAssocID="{6FD8B519-1421-4F1E-9C18-169A296ABE68}" presName="invisiNode" presStyleLbl="node1" presStyleIdx="2" presStyleCnt="3"/>
      <dgm:spPr/>
    </dgm:pt>
    <dgm:pt modelId="{479BD3D4-BA0F-4893-B904-555BB5329629}" type="pres">
      <dgm:prSet presAssocID="{6FD8B519-1421-4F1E-9C18-169A296ABE6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9B47D00B-0239-4124-9C1A-2285D7BC4992}" type="presOf" srcId="{6FD8B519-1421-4F1E-9C18-169A296ABE68}" destId="{AD5AB8D5-A3BA-43ED-A47B-39D5C13E92B2}" srcOrd="1" destOrd="0" presId="urn:microsoft.com/office/officeart/2005/8/layout/hList7"/>
    <dgm:cxn modelId="{A064C71E-AAD1-4B9F-9AA6-A4AE433D8600}" type="presOf" srcId="{6FD8B519-1421-4F1E-9C18-169A296ABE68}" destId="{8DE3B862-BDEB-47C9-BCFF-89C046232B76}" srcOrd="0" destOrd="0" presId="urn:microsoft.com/office/officeart/2005/8/layout/hList7"/>
    <dgm:cxn modelId="{26581E30-BC90-44BA-A99D-E940DB8F438A}" type="presOf" srcId="{053A047A-CBC1-4BC9-B4DB-9FB6D8B8B883}" destId="{956B62C7-A32C-483E-8AA9-84B44EFC9901}" srcOrd="0" destOrd="0" presId="urn:microsoft.com/office/officeart/2005/8/layout/hList7"/>
    <dgm:cxn modelId="{B8FA2C35-72CB-4606-91E5-7BEDCE730FE1}" srcId="{0F3B2B8D-1F06-4841-BC42-B1300A4E3EA6}" destId="{053A047A-CBC1-4BC9-B4DB-9FB6D8B8B883}" srcOrd="0" destOrd="0" parTransId="{4777DE92-8D01-4439-B58C-CA81E8A9A371}" sibTransId="{6704A7F4-4684-4E38-8B20-7A698AFD629D}"/>
    <dgm:cxn modelId="{7B8F9D35-C2A5-4EC0-91B1-EE1F819DE49F}" srcId="{0F3B2B8D-1F06-4841-BC42-B1300A4E3EA6}" destId="{6FD8B519-1421-4F1E-9C18-169A296ABE68}" srcOrd="2" destOrd="0" parTransId="{2A5C44F1-1814-419D-B6C1-330A0BF72C71}" sibTransId="{B283846C-79D9-4F75-BD71-4D462310D001}"/>
    <dgm:cxn modelId="{F4EE0868-1486-453C-97A2-4A297E89A1E8}" type="presOf" srcId="{053A047A-CBC1-4BC9-B4DB-9FB6D8B8B883}" destId="{09B18937-988A-425C-B3B0-0DD9D61816AF}" srcOrd="1" destOrd="0" presId="urn:microsoft.com/office/officeart/2005/8/layout/hList7"/>
    <dgm:cxn modelId="{F9649F73-3B45-409F-9503-F4EFDBB65673}" srcId="{0F3B2B8D-1F06-4841-BC42-B1300A4E3EA6}" destId="{17F8077B-545B-4FFE-BA9B-01D892B94E14}" srcOrd="1" destOrd="0" parTransId="{87D79372-3EED-438B-AAA5-E2348F35869B}" sibTransId="{7D8A3A7A-88AD-4EB9-8C4F-A4CBE78D2803}"/>
    <dgm:cxn modelId="{8285C897-AE97-464E-8C53-54F878BCCF82}" type="presOf" srcId="{17F8077B-545B-4FFE-BA9B-01D892B94E14}" destId="{B3ED3CC7-7B04-42E1-BB7C-93A5491C1D54}" srcOrd="0" destOrd="0" presId="urn:microsoft.com/office/officeart/2005/8/layout/hList7"/>
    <dgm:cxn modelId="{10DA59A2-E7CB-446F-8757-C4B8485947C3}" type="presOf" srcId="{7D8A3A7A-88AD-4EB9-8C4F-A4CBE78D2803}" destId="{E9A51590-4633-4E93-B669-EC1CFC06BC2A}" srcOrd="0" destOrd="0" presId="urn:microsoft.com/office/officeart/2005/8/layout/hList7"/>
    <dgm:cxn modelId="{65C912B9-5144-4C2B-89B6-2925AAAAA40C}" type="presOf" srcId="{0F3B2B8D-1F06-4841-BC42-B1300A4E3EA6}" destId="{A7DDD59E-F312-422C-BD10-6132F4F550F4}" srcOrd="0" destOrd="0" presId="urn:microsoft.com/office/officeart/2005/8/layout/hList7"/>
    <dgm:cxn modelId="{7E9717BB-C08B-49AD-8C42-B861DEEAAC89}" type="presOf" srcId="{17F8077B-545B-4FFE-BA9B-01D892B94E14}" destId="{3D745AD5-ECED-433F-A423-B9A2758A0686}" srcOrd="1" destOrd="0" presId="urn:microsoft.com/office/officeart/2005/8/layout/hList7"/>
    <dgm:cxn modelId="{F36829FC-B5E9-4668-A556-33F3725ED6A4}" type="presOf" srcId="{6704A7F4-4684-4E38-8B20-7A698AFD629D}" destId="{7FED06CD-967C-495A-92B2-329DBB0A4DD4}" srcOrd="0" destOrd="0" presId="urn:microsoft.com/office/officeart/2005/8/layout/hList7"/>
    <dgm:cxn modelId="{07DF7132-6509-437B-ACE7-49C403797C24}" type="presParOf" srcId="{A7DDD59E-F312-422C-BD10-6132F4F550F4}" destId="{57E846A2-4065-47F0-9B6E-238D17F973A7}" srcOrd="0" destOrd="0" presId="urn:microsoft.com/office/officeart/2005/8/layout/hList7"/>
    <dgm:cxn modelId="{3A9C15F9-D75B-4FA5-AC8D-FD5D90A70DDC}" type="presParOf" srcId="{A7DDD59E-F312-422C-BD10-6132F4F550F4}" destId="{19A2431F-9050-4B5A-95B1-783F240E72B7}" srcOrd="1" destOrd="0" presId="urn:microsoft.com/office/officeart/2005/8/layout/hList7"/>
    <dgm:cxn modelId="{FF83F85A-5CEB-4F37-9BF1-F623D8BCE61D}" type="presParOf" srcId="{19A2431F-9050-4B5A-95B1-783F240E72B7}" destId="{4B316E12-89CC-4636-AC41-42A1C2201E4F}" srcOrd="0" destOrd="0" presId="urn:microsoft.com/office/officeart/2005/8/layout/hList7"/>
    <dgm:cxn modelId="{980C4942-8E61-4B37-A0FC-88B423F432FF}" type="presParOf" srcId="{4B316E12-89CC-4636-AC41-42A1C2201E4F}" destId="{956B62C7-A32C-483E-8AA9-84B44EFC9901}" srcOrd="0" destOrd="0" presId="urn:microsoft.com/office/officeart/2005/8/layout/hList7"/>
    <dgm:cxn modelId="{82EC9857-90D0-43BF-A0F7-6D444AD73703}" type="presParOf" srcId="{4B316E12-89CC-4636-AC41-42A1C2201E4F}" destId="{09B18937-988A-425C-B3B0-0DD9D61816AF}" srcOrd="1" destOrd="0" presId="urn:microsoft.com/office/officeart/2005/8/layout/hList7"/>
    <dgm:cxn modelId="{7A3CDD2E-1B71-4369-BCD9-F75CD818A063}" type="presParOf" srcId="{4B316E12-89CC-4636-AC41-42A1C2201E4F}" destId="{F2435919-D791-4EFF-9714-C94DEB116F3A}" srcOrd="2" destOrd="0" presId="urn:microsoft.com/office/officeart/2005/8/layout/hList7"/>
    <dgm:cxn modelId="{FA8040F2-88AA-4782-BD1B-34615329994B}" type="presParOf" srcId="{4B316E12-89CC-4636-AC41-42A1C2201E4F}" destId="{5AD60EA3-F4A2-4A52-B4B2-774928E400E0}" srcOrd="3" destOrd="0" presId="urn:microsoft.com/office/officeart/2005/8/layout/hList7"/>
    <dgm:cxn modelId="{9F3F0C9C-16F9-4498-9B2B-529895768BD5}" type="presParOf" srcId="{19A2431F-9050-4B5A-95B1-783F240E72B7}" destId="{7FED06CD-967C-495A-92B2-329DBB0A4DD4}" srcOrd="1" destOrd="0" presId="urn:microsoft.com/office/officeart/2005/8/layout/hList7"/>
    <dgm:cxn modelId="{3863275B-369D-4195-B92C-29ED181F3D57}" type="presParOf" srcId="{19A2431F-9050-4B5A-95B1-783F240E72B7}" destId="{81908108-3EF2-4DF7-9E73-B8835FD76CDB}" srcOrd="2" destOrd="0" presId="urn:microsoft.com/office/officeart/2005/8/layout/hList7"/>
    <dgm:cxn modelId="{5EB426AA-78A7-4828-8852-57435C2C67F3}" type="presParOf" srcId="{81908108-3EF2-4DF7-9E73-B8835FD76CDB}" destId="{B3ED3CC7-7B04-42E1-BB7C-93A5491C1D54}" srcOrd="0" destOrd="0" presId="urn:microsoft.com/office/officeart/2005/8/layout/hList7"/>
    <dgm:cxn modelId="{CE77664E-F560-4E8D-9AF4-3FBB2F735801}" type="presParOf" srcId="{81908108-3EF2-4DF7-9E73-B8835FD76CDB}" destId="{3D745AD5-ECED-433F-A423-B9A2758A0686}" srcOrd="1" destOrd="0" presId="urn:microsoft.com/office/officeart/2005/8/layout/hList7"/>
    <dgm:cxn modelId="{B281C106-ADAF-436A-8C16-30A85F35A2D3}" type="presParOf" srcId="{81908108-3EF2-4DF7-9E73-B8835FD76CDB}" destId="{ADF17870-A16D-4817-99BD-3CE14DBD1564}" srcOrd="2" destOrd="0" presId="urn:microsoft.com/office/officeart/2005/8/layout/hList7"/>
    <dgm:cxn modelId="{860FEE13-42F6-4F95-BD9A-A30F4C745ECB}" type="presParOf" srcId="{81908108-3EF2-4DF7-9E73-B8835FD76CDB}" destId="{8CA300D7-1E7A-4E4C-8B59-AFD6F4FFC877}" srcOrd="3" destOrd="0" presId="urn:microsoft.com/office/officeart/2005/8/layout/hList7"/>
    <dgm:cxn modelId="{89CFAFB8-36D7-4539-980C-064E30B2A015}" type="presParOf" srcId="{19A2431F-9050-4B5A-95B1-783F240E72B7}" destId="{E9A51590-4633-4E93-B669-EC1CFC06BC2A}" srcOrd="3" destOrd="0" presId="urn:microsoft.com/office/officeart/2005/8/layout/hList7"/>
    <dgm:cxn modelId="{1BB1EA54-B724-42FF-BF45-73B7C93362FB}" type="presParOf" srcId="{19A2431F-9050-4B5A-95B1-783F240E72B7}" destId="{69839913-C27C-4029-9C32-187ED9F9F07C}" srcOrd="4" destOrd="0" presId="urn:microsoft.com/office/officeart/2005/8/layout/hList7"/>
    <dgm:cxn modelId="{887AAB34-0B05-4622-B243-4E4DCC964FA1}" type="presParOf" srcId="{69839913-C27C-4029-9C32-187ED9F9F07C}" destId="{8DE3B862-BDEB-47C9-BCFF-89C046232B76}" srcOrd="0" destOrd="0" presId="urn:microsoft.com/office/officeart/2005/8/layout/hList7"/>
    <dgm:cxn modelId="{0CAB7BA9-301C-4ED5-9190-B619A76FAE6A}" type="presParOf" srcId="{69839913-C27C-4029-9C32-187ED9F9F07C}" destId="{AD5AB8D5-A3BA-43ED-A47B-39D5C13E92B2}" srcOrd="1" destOrd="0" presId="urn:microsoft.com/office/officeart/2005/8/layout/hList7"/>
    <dgm:cxn modelId="{2A54E7D8-43A8-49BC-A416-77D54CBC11C8}" type="presParOf" srcId="{69839913-C27C-4029-9C32-187ED9F9F07C}" destId="{BDA47898-D4B9-40C6-8D23-7844DB7140F9}" srcOrd="2" destOrd="0" presId="urn:microsoft.com/office/officeart/2005/8/layout/hList7"/>
    <dgm:cxn modelId="{3A7ED280-D0E0-4220-A214-3BA7484863CF}" type="presParOf" srcId="{69839913-C27C-4029-9C32-187ED9F9F07C}" destId="{479BD3D4-BA0F-4893-B904-555BB532962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B2B8D-1F06-4841-BC42-B1300A4E3EA6}" type="doc">
      <dgm:prSet loTypeId="urn:microsoft.com/office/officeart/2005/8/layout/hList7" loCatId="list" qsTypeId="urn:microsoft.com/office/officeart/2005/8/quickstyle/simple1" qsCatId="simple" csTypeId="urn:microsoft.com/office/officeart/2005/8/colors/colorful4" csCatId="colorful" phldr="1"/>
      <dgm:spPr/>
    </dgm:pt>
    <dgm:pt modelId="{053A047A-CBC1-4BC9-B4DB-9FB6D8B8B883}">
      <dgm:prSet phldrT="[Text]"/>
      <dgm:spPr/>
      <dgm:t>
        <a:bodyPr/>
        <a:lstStyle/>
        <a:p>
          <a:r>
            <a:rPr lang="en-GB" dirty="0"/>
            <a:t>Those who were listening to the challenge, now begin to discuss among themselves  ideas which may help address the challenge as well as sources of information and other resources. The person presenting the challenge listens but does not contribute</a:t>
          </a:r>
        </a:p>
        <a:p>
          <a:r>
            <a:rPr lang="en-GB" b="1" dirty="0"/>
            <a:t>(15 minutes)</a:t>
          </a:r>
        </a:p>
      </dgm:t>
    </dgm:pt>
    <dgm:pt modelId="{4777DE92-8D01-4439-B58C-CA81E8A9A371}" type="parTrans" cxnId="{B8FA2C35-72CB-4606-91E5-7BEDCE730FE1}">
      <dgm:prSet/>
      <dgm:spPr/>
      <dgm:t>
        <a:bodyPr/>
        <a:lstStyle/>
        <a:p>
          <a:endParaRPr lang="en-GB"/>
        </a:p>
      </dgm:t>
    </dgm:pt>
    <dgm:pt modelId="{6704A7F4-4684-4E38-8B20-7A698AFD629D}" type="sibTrans" cxnId="{B8FA2C35-72CB-4606-91E5-7BEDCE730FE1}">
      <dgm:prSet/>
      <dgm:spPr/>
      <dgm:t>
        <a:bodyPr/>
        <a:lstStyle/>
        <a:p>
          <a:endParaRPr lang="en-GB"/>
        </a:p>
      </dgm:t>
    </dgm:pt>
    <dgm:pt modelId="{17F8077B-545B-4FFE-BA9B-01D892B94E14}">
      <dgm:prSet phldrT="[Text]"/>
      <dgm:spPr/>
      <dgm:t>
        <a:bodyPr/>
        <a:lstStyle/>
        <a:p>
          <a:r>
            <a:rPr lang="en-GB" dirty="0"/>
            <a:t>The person who presented the challenge then responds to the suggestions made by the rest of the group</a:t>
          </a:r>
        </a:p>
        <a:p>
          <a:r>
            <a:rPr lang="en-GB" b="1" dirty="0"/>
            <a:t>(5 minutes)</a:t>
          </a:r>
        </a:p>
      </dgm:t>
    </dgm:pt>
    <dgm:pt modelId="{87D79372-3EED-438B-AAA5-E2348F35869B}" type="parTrans" cxnId="{F9649F73-3B45-409F-9503-F4EFDBB65673}">
      <dgm:prSet/>
      <dgm:spPr/>
      <dgm:t>
        <a:bodyPr/>
        <a:lstStyle/>
        <a:p>
          <a:endParaRPr lang="en-GB"/>
        </a:p>
      </dgm:t>
    </dgm:pt>
    <dgm:pt modelId="{7D8A3A7A-88AD-4EB9-8C4F-A4CBE78D2803}" type="sibTrans" cxnId="{F9649F73-3B45-409F-9503-F4EFDBB65673}">
      <dgm:prSet/>
      <dgm:spPr/>
      <dgm:t>
        <a:bodyPr/>
        <a:lstStyle/>
        <a:p>
          <a:endParaRPr lang="en-GB"/>
        </a:p>
      </dgm:t>
    </dgm:pt>
    <dgm:pt modelId="{6FD8B519-1421-4F1E-9C18-169A296ABE68}">
      <dgm:prSet phldrT="[Text]"/>
      <dgm:spPr/>
      <dgm:t>
        <a:bodyPr/>
        <a:lstStyle/>
        <a:p>
          <a:r>
            <a:rPr lang="en-GB" dirty="0"/>
            <a:t>Those who were responding to the challenge then discuss among themselves how they found the activity. Working with others to support someone else we can find something of value for ourselves </a:t>
          </a:r>
        </a:p>
        <a:p>
          <a:r>
            <a:rPr lang="en-GB" b="1" dirty="0"/>
            <a:t>(10 minutes)</a:t>
          </a:r>
        </a:p>
      </dgm:t>
    </dgm:pt>
    <dgm:pt modelId="{2A5C44F1-1814-419D-B6C1-330A0BF72C71}" type="parTrans" cxnId="{7B8F9D35-C2A5-4EC0-91B1-EE1F819DE49F}">
      <dgm:prSet/>
      <dgm:spPr/>
      <dgm:t>
        <a:bodyPr/>
        <a:lstStyle/>
        <a:p>
          <a:endParaRPr lang="en-GB"/>
        </a:p>
      </dgm:t>
    </dgm:pt>
    <dgm:pt modelId="{B283846C-79D9-4F75-BD71-4D462310D001}" type="sibTrans" cxnId="{7B8F9D35-C2A5-4EC0-91B1-EE1F819DE49F}">
      <dgm:prSet/>
      <dgm:spPr/>
      <dgm:t>
        <a:bodyPr/>
        <a:lstStyle/>
        <a:p>
          <a:endParaRPr lang="en-GB"/>
        </a:p>
      </dgm:t>
    </dgm:pt>
    <dgm:pt modelId="{A7DDD59E-F312-422C-BD10-6132F4F550F4}" type="pres">
      <dgm:prSet presAssocID="{0F3B2B8D-1F06-4841-BC42-B1300A4E3EA6}" presName="Name0" presStyleCnt="0">
        <dgm:presLayoutVars>
          <dgm:dir/>
          <dgm:resizeHandles val="exact"/>
        </dgm:presLayoutVars>
      </dgm:prSet>
      <dgm:spPr/>
    </dgm:pt>
    <dgm:pt modelId="{57E846A2-4065-47F0-9B6E-238D17F973A7}" type="pres">
      <dgm:prSet presAssocID="{0F3B2B8D-1F06-4841-BC42-B1300A4E3EA6}" presName="fgShape" presStyleLbl="fgShp" presStyleIdx="0" presStyleCnt="1"/>
      <dgm:spPr/>
    </dgm:pt>
    <dgm:pt modelId="{19A2431F-9050-4B5A-95B1-783F240E72B7}" type="pres">
      <dgm:prSet presAssocID="{0F3B2B8D-1F06-4841-BC42-B1300A4E3EA6}" presName="linComp" presStyleCnt="0"/>
      <dgm:spPr/>
    </dgm:pt>
    <dgm:pt modelId="{4B316E12-89CC-4636-AC41-42A1C2201E4F}" type="pres">
      <dgm:prSet presAssocID="{053A047A-CBC1-4BC9-B4DB-9FB6D8B8B883}" presName="compNode" presStyleCnt="0"/>
      <dgm:spPr/>
    </dgm:pt>
    <dgm:pt modelId="{956B62C7-A32C-483E-8AA9-84B44EFC9901}" type="pres">
      <dgm:prSet presAssocID="{053A047A-CBC1-4BC9-B4DB-9FB6D8B8B883}" presName="bkgdShape" presStyleLbl="node1" presStyleIdx="0" presStyleCnt="3"/>
      <dgm:spPr/>
    </dgm:pt>
    <dgm:pt modelId="{09B18937-988A-425C-B3B0-0DD9D61816AF}" type="pres">
      <dgm:prSet presAssocID="{053A047A-CBC1-4BC9-B4DB-9FB6D8B8B883}" presName="nodeTx" presStyleLbl="node1" presStyleIdx="0" presStyleCnt="3">
        <dgm:presLayoutVars>
          <dgm:bulletEnabled val="1"/>
        </dgm:presLayoutVars>
      </dgm:prSet>
      <dgm:spPr/>
    </dgm:pt>
    <dgm:pt modelId="{F2435919-D791-4EFF-9714-C94DEB116F3A}" type="pres">
      <dgm:prSet presAssocID="{053A047A-CBC1-4BC9-B4DB-9FB6D8B8B883}" presName="invisiNode" presStyleLbl="node1" presStyleIdx="0" presStyleCnt="3"/>
      <dgm:spPr/>
    </dgm:pt>
    <dgm:pt modelId="{5AD60EA3-F4A2-4A52-B4B2-774928E400E0}" type="pres">
      <dgm:prSet presAssocID="{053A047A-CBC1-4BC9-B4DB-9FB6D8B8B88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7FED06CD-967C-495A-92B2-329DBB0A4DD4}" type="pres">
      <dgm:prSet presAssocID="{6704A7F4-4684-4E38-8B20-7A698AFD629D}" presName="sibTrans" presStyleLbl="sibTrans2D1" presStyleIdx="0" presStyleCnt="0"/>
      <dgm:spPr/>
    </dgm:pt>
    <dgm:pt modelId="{81908108-3EF2-4DF7-9E73-B8835FD76CDB}" type="pres">
      <dgm:prSet presAssocID="{17F8077B-545B-4FFE-BA9B-01D892B94E14}" presName="compNode" presStyleCnt="0"/>
      <dgm:spPr/>
    </dgm:pt>
    <dgm:pt modelId="{B3ED3CC7-7B04-42E1-BB7C-93A5491C1D54}" type="pres">
      <dgm:prSet presAssocID="{17F8077B-545B-4FFE-BA9B-01D892B94E14}" presName="bkgdShape" presStyleLbl="node1" presStyleIdx="1" presStyleCnt="3"/>
      <dgm:spPr/>
    </dgm:pt>
    <dgm:pt modelId="{3D745AD5-ECED-433F-A423-B9A2758A0686}" type="pres">
      <dgm:prSet presAssocID="{17F8077B-545B-4FFE-BA9B-01D892B94E14}" presName="nodeTx" presStyleLbl="node1" presStyleIdx="1" presStyleCnt="3">
        <dgm:presLayoutVars>
          <dgm:bulletEnabled val="1"/>
        </dgm:presLayoutVars>
      </dgm:prSet>
      <dgm:spPr/>
    </dgm:pt>
    <dgm:pt modelId="{ADF17870-A16D-4817-99BD-3CE14DBD1564}" type="pres">
      <dgm:prSet presAssocID="{17F8077B-545B-4FFE-BA9B-01D892B94E14}" presName="invisiNode" presStyleLbl="node1" presStyleIdx="1" presStyleCnt="3"/>
      <dgm:spPr/>
    </dgm:pt>
    <dgm:pt modelId="{8CA300D7-1E7A-4E4C-8B59-AFD6F4FFC877}" type="pres">
      <dgm:prSet presAssocID="{17F8077B-545B-4FFE-BA9B-01D892B94E1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dgm:spPr>
    </dgm:pt>
    <dgm:pt modelId="{E9A51590-4633-4E93-B669-EC1CFC06BC2A}" type="pres">
      <dgm:prSet presAssocID="{7D8A3A7A-88AD-4EB9-8C4F-A4CBE78D2803}" presName="sibTrans" presStyleLbl="sibTrans2D1" presStyleIdx="0" presStyleCnt="0"/>
      <dgm:spPr/>
    </dgm:pt>
    <dgm:pt modelId="{69839913-C27C-4029-9C32-187ED9F9F07C}" type="pres">
      <dgm:prSet presAssocID="{6FD8B519-1421-4F1E-9C18-169A296ABE68}" presName="compNode" presStyleCnt="0"/>
      <dgm:spPr/>
    </dgm:pt>
    <dgm:pt modelId="{8DE3B862-BDEB-47C9-BCFF-89C046232B76}" type="pres">
      <dgm:prSet presAssocID="{6FD8B519-1421-4F1E-9C18-169A296ABE68}" presName="bkgdShape" presStyleLbl="node1" presStyleIdx="2" presStyleCnt="3"/>
      <dgm:spPr/>
    </dgm:pt>
    <dgm:pt modelId="{AD5AB8D5-A3BA-43ED-A47B-39D5C13E92B2}" type="pres">
      <dgm:prSet presAssocID="{6FD8B519-1421-4F1E-9C18-169A296ABE68}" presName="nodeTx" presStyleLbl="node1" presStyleIdx="2" presStyleCnt="3">
        <dgm:presLayoutVars>
          <dgm:bulletEnabled val="1"/>
        </dgm:presLayoutVars>
      </dgm:prSet>
      <dgm:spPr/>
    </dgm:pt>
    <dgm:pt modelId="{BDA47898-D4B9-40C6-8D23-7844DB7140F9}" type="pres">
      <dgm:prSet presAssocID="{6FD8B519-1421-4F1E-9C18-169A296ABE68}" presName="invisiNode" presStyleLbl="node1" presStyleIdx="2" presStyleCnt="3"/>
      <dgm:spPr/>
    </dgm:pt>
    <dgm:pt modelId="{479BD3D4-BA0F-4893-B904-555BB5329629}" type="pres">
      <dgm:prSet presAssocID="{6FD8B519-1421-4F1E-9C18-169A296ABE6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9B47D00B-0239-4124-9C1A-2285D7BC4992}" type="presOf" srcId="{6FD8B519-1421-4F1E-9C18-169A296ABE68}" destId="{AD5AB8D5-A3BA-43ED-A47B-39D5C13E92B2}" srcOrd="1" destOrd="0" presId="urn:microsoft.com/office/officeart/2005/8/layout/hList7"/>
    <dgm:cxn modelId="{A064C71E-AAD1-4B9F-9AA6-A4AE433D8600}" type="presOf" srcId="{6FD8B519-1421-4F1E-9C18-169A296ABE68}" destId="{8DE3B862-BDEB-47C9-BCFF-89C046232B76}" srcOrd="0" destOrd="0" presId="urn:microsoft.com/office/officeart/2005/8/layout/hList7"/>
    <dgm:cxn modelId="{26581E30-BC90-44BA-A99D-E940DB8F438A}" type="presOf" srcId="{053A047A-CBC1-4BC9-B4DB-9FB6D8B8B883}" destId="{956B62C7-A32C-483E-8AA9-84B44EFC9901}" srcOrd="0" destOrd="0" presId="urn:microsoft.com/office/officeart/2005/8/layout/hList7"/>
    <dgm:cxn modelId="{B8FA2C35-72CB-4606-91E5-7BEDCE730FE1}" srcId="{0F3B2B8D-1F06-4841-BC42-B1300A4E3EA6}" destId="{053A047A-CBC1-4BC9-B4DB-9FB6D8B8B883}" srcOrd="0" destOrd="0" parTransId="{4777DE92-8D01-4439-B58C-CA81E8A9A371}" sibTransId="{6704A7F4-4684-4E38-8B20-7A698AFD629D}"/>
    <dgm:cxn modelId="{7B8F9D35-C2A5-4EC0-91B1-EE1F819DE49F}" srcId="{0F3B2B8D-1F06-4841-BC42-B1300A4E3EA6}" destId="{6FD8B519-1421-4F1E-9C18-169A296ABE68}" srcOrd="2" destOrd="0" parTransId="{2A5C44F1-1814-419D-B6C1-330A0BF72C71}" sibTransId="{B283846C-79D9-4F75-BD71-4D462310D001}"/>
    <dgm:cxn modelId="{F4EE0868-1486-453C-97A2-4A297E89A1E8}" type="presOf" srcId="{053A047A-CBC1-4BC9-B4DB-9FB6D8B8B883}" destId="{09B18937-988A-425C-B3B0-0DD9D61816AF}" srcOrd="1" destOrd="0" presId="urn:microsoft.com/office/officeart/2005/8/layout/hList7"/>
    <dgm:cxn modelId="{F9649F73-3B45-409F-9503-F4EFDBB65673}" srcId="{0F3B2B8D-1F06-4841-BC42-B1300A4E3EA6}" destId="{17F8077B-545B-4FFE-BA9B-01D892B94E14}" srcOrd="1" destOrd="0" parTransId="{87D79372-3EED-438B-AAA5-E2348F35869B}" sibTransId="{7D8A3A7A-88AD-4EB9-8C4F-A4CBE78D2803}"/>
    <dgm:cxn modelId="{8285C897-AE97-464E-8C53-54F878BCCF82}" type="presOf" srcId="{17F8077B-545B-4FFE-BA9B-01D892B94E14}" destId="{B3ED3CC7-7B04-42E1-BB7C-93A5491C1D54}" srcOrd="0" destOrd="0" presId="urn:microsoft.com/office/officeart/2005/8/layout/hList7"/>
    <dgm:cxn modelId="{10DA59A2-E7CB-446F-8757-C4B8485947C3}" type="presOf" srcId="{7D8A3A7A-88AD-4EB9-8C4F-A4CBE78D2803}" destId="{E9A51590-4633-4E93-B669-EC1CFC06BC2A}" srcOrd="0" destOrd="0" presId="urn:microsoft.com/office/officeart/2005/8/layout/hList7"/>
    <dgm:cxn modelId="{65C912B9-5144-4C2B-89B6-2925AAAAA40C}" type="presOf" srcId="{0F3B2B8D-1F06-4841-BC42-B1300A4E3EA6}" destId="{A7DDD59E-F312-422C-BD10-6132F4F550F4}" srcOrd="0" destOrd="0" presId="urn:microsoft.com/office/officeart/2005/8/layout/hList7"/>
    <dgm:cxn modelId="{7E9717BB-C08B-49AD-8C42-B861DEEAAC89}" type="presOf" srcId="{17F8077B-545B-4FFE-BA9B-01D892B94E14}" destId="{3D745AD5-ECED-433F-A423-B9A2758A0686}" srcOrd="1" destOrd="0" presId="urn:microsoft.com/office/officeart/2005/8/layout/hList7"/>
    <dgm:cxn modelId="{F36829FC-B5E9-4668-A556-33F3725ED6A4}" type="presOf" srcId="{6704A7F4-4684-4E38-8B20-7A698AFD629D}" destId="{7FED06CD-967C-495A-92B2-329DBB0A4DD4}" srcOrd="0" destOrd="0" presId="urn:microsoft.com/office/officeart/2005/8/layout/hList7"/>
    <dgm:cxn modelId="{07DF7132-6509-437B-ACE7-49C403797C24}" type="presParOf" srcId="{A7DDD59E-F312-422C-BD10-6132F4F550F4}" destId="{57E846A2-4065-47F0-9B6E-238D17F973A7}" srcOrd="0" destOrd="0" presId="urn:microsoft.com/office/officeart/2005/8/layout/hList7"/>
    <dgm:cxn modelId="{3A9C15F9-D75B-4FA5-AC8D-FD5D90A70DDC}" type="presParOf" srcId="{A7DDD59E-F312-422C-BD10-6132F4F550F4}" destId="{19A2431F-9050-4B5A-95B1-783F240E72B7}" srcOrd="1" destOrd="0" presId="urn:microsoft.com/office/officeart/2005/8/layout/hList7"/>
    <dgm:cxn modelId="{FF83F85A-5CEB-4F37-9BF1-F623D8BCE61D}" type="presParOf" srcId="{19A2431F-9050-4B5A-95B1-783F240E72B7}" destId="{4B316E12-89CC-4636-AC41-42A1C2201E4F}" srcOrd="0" destOrd="0" presId="urn:microsoft.com/office/officeart/2005/8/layout/hList7"/>
    <dgm:cxn modelId="{980C4942-8E61-4B37-A0FC-88B423F432FF}" type="presParOf" srcId="{4B316E12-89CC-4636-AC41-42A1C2201E4F}" destId="{956B62C7-A32C-483E-8AA9-84B44EFC9901}" srcOrd="0" destOrd="0" presId="urn:microsoft.com/office/officeart/2005/8/layout/hList7"/>
    <dgm:cxn modelId="{82EC9857-90D0-43BF-A0F7-6D444AD73703}" type="presParOf" srcId="{4B316E12-89CC-4636-AC41-42A1C2201E4F}" destId="{09B18937-988A-425C-B3B0-0DD9D61816AF}" srcOrd="1" destOrd="0" presId="urn:microsoft.com/office/officeart/2005/8/layout/hList7"/>
    <dgm:cxn modelId="{7A3CDD2E-1B71-4369-BCD9-F75CD818A063}" type="presParOf" srcId="{4B316E12-89CC-4636-AC41-42A1C2201E4F}" destId="{F2435919-D791-4EFF-9714-C94DEB116F3A}" srcOrd="2" destOrd="0" presId="urn:microsoft.com/office/officeart/2005/8/layout/hList7"/>
    <dgm:cxn modelId="{FA8040F2-88AA-4782-BD1B-34615329994B}" type="presParOf" srcId="{4B316E12-89CC-4636-AC41-42A1C2201E4F}" destId="{5AD60EA3-F4A2-4A52-B4B2-774928E400E0}" srcOrd="3" destOrd="0" presId="urn:microsoft.com/office/officeart/2005/8/layout/hList7"/>
    <dgm:cxn modelId="{9F3F0C9C-16F9-4498-9B2B-529895768BD5}" type="presParOf" srcId="{19A2431F-9050-4B5A-95B1-783F240E72B7}" destId="{7FED06CD-967C-495A-92B2-329DBB0A4DD4}" srcOrd="1" destOrd="0" presId="urn:microsoft.com/office/officeart/2005/8/layout/hList7"/>
    <dgm:cxn modelId="{3863275B-369D-4195-B92C-29ED181F3D57}" type="presParOf" srcId="{19A2431F-9050-4B5A-95B1-783F240E72B7}" destId="{81908108-3EF2-4DF7-9E73-B8835FD76CDB}" srcOrd="2" destOrd="0" presId="urn:microsoft.com/office/officeart/2005/8/layout/hList7"/>
    <dgm:cxn modelId="{5EB426AA-78A7-4828-8852-57435C2C67F3}" type="presParOf" srcId="{81908108-3EF2-4DF7-9E73-B8835FD76CDB}" destId="{B3ED3CC7-7B04-42E1-BB7C-93A5491C1D54}" srcOrd="0" destOrd="0" presId="urn:microsoft.com/office/officeart/2005/8/layout/hList7"/>
    <dgm:cxn modelId="{CE77664E-F560-4E8D-9AF4-3FBB2F735801}" type="presParOf" srcId="{81908108-3EF2-4DF7-9E73-B8835FD76CDB}" destId="{3D745AD5-ECED-433F-A423-B9A2758A0686}" srcOrd="1" destOrd="0" presId="urn:microsoft.com/office/officeart/2005/8/layout/hList7"/>
    <dgm:cxn modelId="{B281C106-ADAF-436A-8C16-30A85F35A2D3}" type="presParOf" srcId="{81908108-3EF2-4DF7-9E73-B8835FD76CDB}" destId="{ADF17870-A16D-4817-99BD-3CE14DBD1564}" srcOrd="2" destOrd="0" presId="urn:microsoft.com/office/officeart/2005/8/layout/hList7"/>
    <dgm:cxn modelId="{860FEE13-42F6-4F95-BD9A-A30F4C745ECB}" type="presParOf" srcId="{81908108-3EF2-4DF7-9E73-B8835FD76CDB}" destId="{8CA300D7-1E7A-4E4C-8B59-AFD6F4FFC877}" srcOrd="3" destOrd="0" presId="urn:microsoft.com/office/officeart/2005/8/layout/hList7"/>
    <dgm:cxn modelId="{89CFAFB8-36D7-4539-980C-064E30B2A015}" type="presParOf" srcId="{19A2431F-9050-4B5A-95B1-783F240E72B7}" destId="{E9A51590-4633-4E93-B669-EC1CFC06BC2A}" srcOrd="3" destOrd="0" presId="urn:microsoft.com/office/officeart/2005/8/layout/hList7"/>
    <dgm:cxn modelId="{1BB1EA54-B724-42FF-BF45-73B7C93362FB}" type="presParOf" srcId="{19A2431F-9050-4B5A-95B1-783F240E72B7}" destId="{69839913-C27C-4029-9C32-187ED9F9F07C}" srcOrd="4" destOrd="0" presId="urn:microsoft.com/office/officeart/2005/8/layout/hList7"/>
    <dgm:cxn modelId="{887AAB34-0B05-4622-B243-4E4DCC964FA1}" type="presParOf" srcId="{69839913-C27C-4029-9C32-187ED9F9F07C}" destId="{8DE3B862-BDEB-47C9-BCFF-89C046232B76}" srcOrd="0" destOrd="0" presId="urn:microsoft.com/office/officeart/2005/8/layout/hList7"/>
    <dgm:cxn modelId="{0CAB7BA9-301C-4ED5-9190-B619A76FAE6A}" type="presParOf" srcId="{69839913-C27C-4029-9C32-187ED9F9F07C}" destId="{AD5AB8D5-A3BA-43ED-A47B-39D5C13E92B2}" srcOrd="1" destOrd="0" presId="urn:microsoft.com/office/officeart/2005/8/layout/hList7"/>
    <dgm:cxn modelId="{2A54E7D8-43A8-49BC-A416-77D54CBC11C8}" type="presParOf" srcId="{69839913-C27C-4029-9C32-187ED9F9F07C}" destId="{BDA47898-D4B9-40C6-8D23-7844DB7140F9}" srcOrd="2" destOrd="0" presId="urn:microsoft.com/office/officeart/2005/8/layout/hList7"/>
    <dgm:cxn modelId="{3A7ED280-D0E0-4220-A214-3BA7484863CF}" type="presParOf" srcId="{69839913-C27C-4029-9C32-187ED9F9F07C}" destId="{479BD3D4-BA0F-4893-B904-555BB532962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3B2B8D-1F06-4841-BC42-B1300A4E3EA6}" type="doc">
      <dgm:prSet loTypeId="urn:microsoft.com/office/officeart/2005/8/layout/hList7" loCatId="list" qsTypeId="urn:microsoft.com/office/officeart/2005/8/quickstyle/simple1" qsCatId="simple" csTypeId="urn:microsoft.com/office/officeart/2005/8/colors/colorful4" csCatId="colorful" phldr="1"/>
      <dgm:spPr/>
    </dgm:pt>
    <dgm:pt modelId="{053A047A-CBC1-4BC9-B4DB-9FB6D8B8B883}">
      <dgm:prSet phldrT="[Text]"/>
      <dgm:spPr/>
      <dgm:t>
        <a:bodyPr/>
        <a:lstStyle/>
        <a:p>
          <a:r>
            <a:rPr lang="en-GB" dirty="0"/>
            <a:t>Everyone reflects on the session and insights gained</a:t>
          </a:r>
        </a:p>
        <a:p>
          <a:r>
            <a:rPr lang="en-GB" b="1" dirty="0"/>
            <a:t>(10minutes)</a:t>
          </a:r>
        </a:p>
      </dgm:t>
    </dgm:pt>
    <dgm:pt modelId="{4777DE92-8D01-4439-B58C-CA81E8A9A371}" type="parTrans" cxnId="{B8FA2C35-72CB-4606-91E5-7BEDCE730FE1}">
      <dgm:prSet/>
      <dgm:spPr/>
      <dgm:t>
        <a:bodyPr/>
        <a:lstStyle/>
        <a:p>
          <a:endParaRPr lang="en-GB"/>
        </a:p>
      </dgm:t>
    </dgm:pt>
    <dgm:pt modelId="{6704A7F4-4684-4E38-8B20-7A698AFD629D}" type="sibTrans" cxnId="{B8FA2C35-72CB-4606-91E5-7BEDCE730FE1}">
      <dgm:prSet/>
      <dgm:spPr/>
      <dgm:t>
        <a:bodyPr/>
        <a:lstStyle/>
        <a:p>
          <a:endParaRPr lang="en-GB"/>
        </a:p>
      </dgm:t>
    </dgm:pt>
    <dgm:pt modelId="{17F8077B-545B-4FFE-BA9B-01D892B94E14}">
      <dgm:prSet phldrT="[Text]"/>
      <dgm:spPr/>
      <dgm:t>
        <a:bodyPr/>
        <a:lstStyle/>
        <a:p>
          <a:r>
            <a:rPr lang="en-GB" dirty="0"/>
            <a:t>It maybe the group decide they want to keep the conversation going, or follow up in some way and plans can be made for that now</a:t>
          </a:r>
        </a:p>
        <a:p>
          <a:r>
            <a:rPr lang="en-GB" b="1" dirty="0"/>
            <a:t>(5min)</a:t>
          </a:r>
        </a:p>
      </dgm:t>
    </dgm:pt>
    <dgm:pt modelId="{87D79372-3EED-438B-AAA5-E2348F35869B}" type="parTrans" cxnId="{F9649F73-3B45-409F-9503-F4EFDBB65673}">
      <dgm:prSet/>
      <dgm:spPr/>
      <dgm:t>
        <a:bodyPr/>
        <a:lstStyle/>
        <a:p>
          <a:endParaRPr lang="en-GB"/>
        </a:p>
      </dgm:t>
    </dgm:pt>
    <dgm:pt modelId="{7D8A3A7A-88AD-4EB9-8C4F-A4CBE78D2803}" type="sibTrans" cxnId="{F9649F73-3B45-409F-9503-F4EFDBB65673}">
      <dgm:prSet/>
      <dgm:spPr/>
      <dgm:t>
        <a:bodyPr/>
        <a:lstStyle/>
        <a:p>
          <a:endParaRPr lang="en-GB"/>
        </a:p>
      </dgm:t>
    </dgm:pt>
    <dgm:pt modelId="{6FD8B519-1421-4F1E-9C18-169A296ABE68}">
      <dgm:prSet phldrT="[Text]"/>
      <dgm:spPr/>
      <dgm:t>
        <a:bodyPr/>
        <a:lstStyle/>
        <a:p>
          <a:r>
            <a:rPr lang="en-GB" dirty="0"/>
            <a:t>Depending on the time allocated, then another person may want to present a challenge and the exercise can be repeated again, allocating one hour each time</a:t>
          </a:r>
        </a:p>
      </dgm:t>
    </dgm:pt>
    <dgm:pt modelId="{2A5C44F1-1814-419D-B6C1-330A0BF72C71}" type="parTrans" cxnId="{7B8F9D35-C2A5-4EC0-91B1-EE1F819DE49F}">
      <dgm:prSet/>
      <dgm:spPr/>
      <dgm:t>
        <a:bodyPr/>
        <a:lstStyle/>
        <a:p>
          <a:endParaRPr lang="en-GB"/>
        </a:p>
      </dgm:t>
    </dgm:pt>
    <dgm:pt modelId="{B283846C-79D9-4F75-BD71-4D462310D001}" type="sibTrans" cxnId="{7B8F9D35-C2A5-4EC0-91B1-EE1F819DE49F}">
      <dgm:prSet/>
      <dgm:spPr/>
      <dgm:t>
        <a:bodyPr/>
        <a:lstStyle/>
        <a:p>
          <a:endParaRPr lang="en-GB"/>
        </a:p>
      </dgm:t>
    </dgm:pt>
    <dgm:pt modelId="{A7DDD59E-F312-422C-BD10-6132F4F550F4}" type="pres">
      <dgm:prSet presAssocID="{0F3B2B8D-1F06-4841-BC42-B1300A4E3EA6}" presName="Name0" presStyleCnt="0">
        <dgm:presLayoutVars>
          <dgm:dir/>
          <dgm:resizeHandles val="exact"/>
        </dgm:presLayoutVars>
      </dgm:prSet>
      <dgm:spPr/>
    </dgm:pt>
    <dgm:pt modelId="{57E846A2-4065-47F0-9B6E-238D17F973A7}" type="pres">
      <dgm:prSet presAssocID="{0F3B2B8D-1F06-4841-BC42-B1300A4E3EA6}" presName="fgShape" presStyleLbl="fgShp" presStyleIdx="0" presStyleCnt="1"/>
      <dgm:spPr/>
    </dgm:pt>
    <dgm:pt modelId="{19A2431F-9050-4B5A-95B1-783F240E72B7}" type="pres">
      <dgm:prSet presAssocID="{0F3B2B8D-1F06-4841-BC42-B1300A4E3EA6}" presName="linComp" presStyleCnt="0"/>
      <dgm:spPr/>
    </dgm:pt>
    <dgm:pt modelId="{4B316E12-89CC-4636-AC41-42A1C2201E4F}" type="pres">
      <dgm:prSet presAssocID="{053A047A-CBC1-4BC9-B4DB-9FB6D8B8B883}" presName="compNode" presStyleCnt="0"/>
      <dgm:spPr/>
    </dgm:pt>
    <dgm:pt modelId="{956B62C7-A32C-483E-8AA9-84B44EFC9901}" type="pres">
      <dgm:prSet presAssocID="{053A047A-CBC1-4BC9-B4DB-9FB6D8B8B883}" presName="bkgdShape" presStyleLbl="node1" presStyleIdx="0" presStyleCnt="3"/>
      <dgm:spPr/>
    </dgm:pt>
    <dgm:pt modelId="{09B18937-988A-425C-B3B0-0DD9D61816AF}" type="pres">
      <dgm:prSet presAssocID="{053A047A-CBC1-4BC9-B4DB-9FB6D8B8B883}" presName="nodeTx" presStyleLbl="node1" presStyleIdx="0" presStyleCnt="3">
        <dgm:presLayoutVars>
          <dgm:bulletEnabled val="1"/>
        </dgm:presLayoutVars>
      </dgm:prSet>
      <dgm:spPr/>
    </dgm:pt>
    <dgm:pt modelId="{F2435919-D791-4EFF-9714-C94DEB116F3A}" type="pres">
      <dgm:prSet presAssocID="{053A047A-CBC1-4BC9-B4DB-9FB6D8B8B883}" presName="invisiNode" presStyleLbl="node1" presStyleIdx="0" presStyleCnt="3"/>
      <dgm:spPr/>
    </dgm:pt>
    <dgm:pt modelId="{5AD60EA3-F4A2-4A52-B4B2-774928E400E0}" type="pres">
      <dgm:prSet presAssocID="{053A047A-CBC1-4BC9-B4DB-9FB6D8B8B88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dgm:spPr>
    </dgm:pt>
    <dgm:pt modelId="{7FED06CD-967C-495A-92B2-329DBB0A4DD4}" type="pres">
      <dgm:prSet presAssocID="{6704A7F4-4684-4E38-8B20-7A698AFD629D}" presName="sibTrans" presStyleLbl="sibTrans2D1" presStyleIdx="0" presStyleCnt="0"/>
      <dgm:spPr/>
    </dgm:pt>
    <dgm:pt modelId="{81908108-3EF2-4DF7-9E73-B8835FD76CDB}" type="pres">
      <dgm:prSet presAssocID="{17F8077B-545B-4FFE-BA9B-01D892B94E14}" presName="compNode" presStyleCnt="0"/>
      <dgm:spPr/>
    </dgm:pt>
    <dgm:pt modelId="{B3ED3CC7-7B04-42E1-BB7C-93A5491C1D54}" type="pres">
      <dgm:prSet presAssocID="{17F8077B-545B-4FFE-BA9B-01D892B94E14}" presName="bkgdShape" presStyleLbl="node1" presStyleIdx="1" presStyleCnt="3"/>
      <dgm:spPr/>
    </dgm:pt>
    <dgm:pt modelId="{3D745AD5-ECED-433F-A423-B9A2758A0686}" type="pres">
      <dgm:prSet presAssocID="{17F8077B-545B-4FFE-BA9B-01D892B94E14}" presName="nodeTx" presStyleLbl="node1" presStyleIdx="1" presStyleCnt="3">
        <dgm:presLayoutVars>
          <dgm:bulletEnabled val="1"/>
        </dgm:presLayoutVars>
      </dgm:prSet>
      <dgm:spPr/>
    </dgm:pt>
    <dgm:pt modelId="{ADF17870-A16D-4817-99BD-3CE14DBD1564}" type="pres">
      <dgm:prSet presAssocID="{17F8077B-545B-4FFE-BA9B-01D892B94E14}" presName="invisiNode" presStyleLbl="node1" presStyleIdx="1" presStyleCnt="3"/>
      <dgm:spPr/>
    </dgm:pt>
    <dgm:pt modelId="{8CA300D7-1E7A-4E4C-8B59-AFD6F4FFC877}" type="pres">
      <dgm:prSet presAssocID="{17F8077B-545B-4FFE-BA9B-01D892B94E1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9A51590-4633-4E93-B669-EC1CFC06BC2A}" type="pres">
      <dgm:prSet presAssocID="{7D8A3A7A-88AD-4EB9-8C4F-A4CBE78D2803}" presName="sibTrans" presStyleLbl="sibTrans2D1" presStyleIdx="0" presStyleCnt="0"/>
      <dgm:spPr/>
    </dgm:pt>
    <dgm:pt modelId="{69839913-C27C-4029-9C32-187ED9F9F07C}" type="pres">
      <dgm:prSet presAssocID="{6FD8B519-1421-4F1E-9C18-169A296ABE68}" presName="compNode" presStyleCnt="0"/>
      <dgm:spPr/>
    </dgm:pt>
    <dgm:pt modelId="{8DE3B862-BDEB-47C9-BCFF-89C046232B76}" type="pres">
      <dgm:prSet presAssocID="{6FD8B519-1421-4F1E-9C18-169A296ABE68}" presName="bkgdShape" presStyleLbl="node1" presStyleIdx="2" presStyleCnt="3"/>
      <dgm:spPr/>
    </dgm:pt>
    <dgm:pt modelId="{AD5AB8D5-A3BA-43ED-A47B-39D5C13E92B2}" type="pres">
      <dgm:prSet presAssocID="{6FD8B519-1421-4F1E-9C18-169A296ABE68}" presName="nodeTx" presStyleLbl="node1" presStyleIdx="2" presStyleCnt="3">
        <dgm:presLayoutVars>
          <dgm:bulletEnabled val="1"/>
        </dgm:presLayoutVars>
      </dgm:prSet>
      <dgm:spPr/>
    </dgm:pt>
    <dgm:pt modelId="{BDA47898-D4B9-40C6-8D23-7844DB7140F9}" type="pres">
      <dgm:prSet presAssocID="{6FD8B519-1421-4F1E-9C18-169A296ABE68}" presName="invisiNode" presStyleLbl="node1" presStyleIdx="2" presStyleCnt="3"/>
      <dgm:spPr/>
    </dgm:pt>
    <dgm:pt modelId="{479BD3D4-BA0F-4893-B904-555BB5329629}" type="pres">
      <dgm:prSet presAssocID="{6FD8B519-1421-4F1E-9C18-169A296ABE6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9B47D00B-0239-4124-9C1A-2285D7BC4992}" type="presOf" srcId="{6FD8B519-1421-4F1E-9C18-169A296ABE68}" destId="{AD5AB8D5-A3BA-43ED-A47B-39D5C13E92B2}" srcOrd="1" destOrd="0" presId="urn:microsoft.com/office/officeart/2005/8/layout/hList7"/>
    <dgm:cxn modelId="{A064C71E-AAD1-4B9F-9AA6-A4AE433D8600}" type="presOf" srcId="{6FD8B519-1421-4F1E-9C18-169A296ABE68}" destId="{8DE3B862-BDEB-47C9-BCFF-89C046232B76}" srcOrd="0" destOrd="0" presId="urn:microsoft.com/office/officeart/2005/8/layout/hList7"/>
    <dgm:cxn modelId="{26581E30-BC90-44BA-A99D-E940DB8F438A}" type="presOf" srcId="{053A047A-CBC1-4BC9-B4DB-9FB6D8B8B883}" destId="{956B62C7-A32C-483E-8AA9-84B44EFC9901}" srcOrd="0" destOrd="0" presId="urn:microsoft.com/office/officeart/2005/8/layout/hList7"/>
    <dgm:cxn modelId="{B8FA2C35-72CB-4606-91E5-7BEDCE730FE1}" srcId="{0F3B2B8D-1F06-4841-BC42-B1300A4E3EA6}" destId="{053A047A-CBC1-4BC9-B4DB-9FB6D8B8B883}" srcOrd="0" destOrd="0" parTransId="{4777DE92-8D01-4439-B58C-CA81E8A9A371}" sibTransId="{6704A7F4-4684-4E38-8B20-7A698AFD629D}"/>
    <dgm:cxn modelId="{7B8F9D35-C2A5-4EC0-91B1-EE1F819DE49F}" srcId="{0F3B2B8D-1F06-4841-BC42-B1300A4E3EA6}" destId="{6FD8B519-1421-4F1E-9C18-169A296ABE68}" srcOrd="2" destOrd="0" parTransId="{2A5C44F1-1814-419D-B6C1-330A0BF72C71}" sibTransId="{B283846C-79D9-4F75-BD71-4D462310D001}"/>
    <dgm:cxn modelId="{F4EE0868-1486-453C-97A2-4A297E89A1E8}" type="presOf" srcId="{053A047A-CBC1-4BC9-B4DB-9FB6D8B8B883}" destId="{09B18937-988A-425C-B3B0-0DD9D61816AF}" srcOrd="1" destOrd="0" presId="urn:microsoft.com/office/officeart/2005/8/layout/hList7"/>
    <dgm:cxn modelId="{F9649F73-3B45-409F-9503-F4EFDBB65673}" srcId="{0F3B2B8D-1F06-4841-BC42-B1300A4E3EA6}" destId="{17F8077B-545B-4FFE-BA9B-01D892B94E14}" srcOrd="1" destOrd="0" parTransId="{87D79372-3EED-438B-AAA5-E2348F35869B}" sibTransId="{7D8A3A7A-88AD-4EB9-8C4F-A4CBE78D2803}"/>
    <dgm:cxn modelId="{8285C897-AE97-464E-8C53-54F878BCCF82}" type="presOf" srcId="{17F8077B-545B-4FFE-BA9B-01D892B94E14}" destId="{B3ED3CC7-7B04-42E1-BB7C-93A5491C1D54}" srcOrd="0" destOrd="0" presId="urn:microsoft.com/office/officeart/2005/8/layout/hList7"/>
    <dgm:cxn modelId="{10DA59A2-E7CB-446F-8757-C4B8485947C3}" type="presOf" srcId="{7D8A3A7A-88AD-4EB9-8C4F-A4CBE78D2803}" destId="{E9A51590-4633-4E93-B669-EC1CFC06BC2A}" srcOrd="0" destOrd="0" presId="urn:microsoft.com/office/officeart/2005/8/layout/hList7"/>
    <dgm:cxn modelId="{65C912B9-5144-4C2B-89B6-2925AAAAA40C}" type="presOf" srcId="{0F3B2B8D-1F06-4841-BC42-B1300A4E3EA6}" destId="{A7DDD59E-F312-422C-BD10-6132F4F550F4}" srcOrd="0" destOrd="0" presId="urn:microsoft.com/office/officeart/2005/8/layout/hList7"/>
    <dgm:cxn modelId="{7E9717BB-C08B-49AD-8C42-B861DEEAAC89}" type="presOf" srcId="{17F8077B-545B-4FFE-BA9B-01D892B94E14}" destId="{3D745AD5-ECED-433F-A423-B9A2758A0686}" srcOrd="1" destOrd="0" presId="urn:microsoft.com/office/officeart/2005/8/layout/hList7"/>
    <dgm:cxn modelId="{F36829FC-B5E9-4668-A556-33F3725ED6A4}" type="presOf" srcId="{6704A7F4-4684-4E38-8B20-7A698AFD629D}" destId="{7FED06CD-967C-495A-92B2-329DBB0A4DD4}" srcOrd="0" destOrd="0" presId="urn:microsoft.com/office/officeart/2005/8/layout/hList7"/>
    <dgm:cxn modelId="{07DF7132-6509-437B-ACE7-49C403797C24}" type="presParOf" srcId="{A7DDD59E-F312-422C-BD10-6132F4F550F4}" destId="{57E846A2-4065-47F0-9B6E-238D17F973A7}" srcOrd="0" destOrd="0" presId="urn:microsoft.com/office/officeart/2005/8/layout/hList7"/>
    <dgm:cxn modelId="{3A9C15F9-D75B-4FA5-AC8D-FD5D90A70DDC}" type="presParOf" srcId="{A7DDD59E-F312-422C-BD10-6132F4F550F4}" destId="{19A2431F-9050-4B5A-95B1-783F240E72B7}" srcOrd="1" destOrd="0" presId="urn:microsoft.com/office/officeart/2005/8/layout/hList7"/>
    <dgm:cxn modelId="{FF83F85A-5CEB-4F37-9BF1-F623D8BCE61D}" type="presParOf" srcId="{19A2431F-9050-4B5A-95B1-783F240E72B7}" destId="{4B316E12-89CC-4636-AC41-42A1C2201E4F}" srcOrd="0" destOrd="0" presId="urn:microsoft.com/office/officeart/2005/8/layout/hList7"/>
    <dgm:cxn modelId="{980C4942-8E61-4B37-A0FC-88B423F432FF}" type="presParOf" srcId="{4B316E12-89CC-4636-AC41-42A1C2201E4F}" destId="{956B62C7-A32C-483E-8AA9-84B44EFC9901}" srcOrd="0" destOrd="0" presId="urn:microsoft.com/office/officeart/2005/8/layout/hList7"/>
    <dgm:cxn modelId="{82EC9857-90D0-43BF-A0F7-6D444AD73703}" type="presParOf" srcId="{4B316E12-89CC-4636-AC41-42A1C2201E4F}" destId="{09B18937-988A-425C-B3B0-0DD9D61816AF}" srcOrd="1" destOrd="0" presId="urn:microsoft.com/office/officeart/2005/8/layout/hList7"/>
    <dgm:cxn modelId="{7A3CDD2E-1B71-4369-BCD9-F75CD818A063}" type="presParOf" srcId="{4B316E12-89CC-4636-AC41-42A1C2201E4F}" destId="{F2435919-D791-4EFF-9714-C94DEB116F3A}" srcOrd="2" destOrd="0" presId="urn:microsoft.com/office/officeart/2005/8/layout/hList7"/>
    <dgm:cxn modelId="{FA8040F2-88AA-4782-BD1B-34615329994B}" type="presParOf" srcId="{4B316E12-89CC-4636-AC41-42A1C2201E4F}" destId="{5AD60EA3-F4A2-4A52-B4B2-774928E400E0}" srcOrd="3" destOrd="0" presId="urn:microsoft.com/office/officeart/2005/8/layout/hList7"/>
    <dgm:cxn modelId="{9F3F0C9C-16F9-4498-9B2B-529895768BD5}" type="presParOf" srcId="{19A2431F-9050-4B5A-95B1-783F240E72B7}" destId="{7FED06CD-967C-495A-92B2-329DBB0A4DD4}" srcOrd="1" destOrd="0" presId="urn:microsoft.com/office/officeart/2005/8/layout/hList7"/>
    <dgm:cxn modelId="{3863275B-369D-4195-B92C-29ED181F3D57}" type="presParOf" srcId="{19A2431F-9050-4B5A-95B1-783F240E72B7}" destId="{81908108-3EF2-4DF7-9E73-B8835FD76CDB}" srcOrd="2" destOrd="0" presId="urn:microsoft.com/office/officeart/2005/8/layout/hList7"/>
    <dgm:cxn modelId="{5EB426AA-78A7-4828-8852-57435C2C67F3}" type="presParOf" srcId="{81908108-3EF2-4DF7-9E73-B8835FD76CDB}" destId="{B3ED3CC7-7B04-42E1-BB7C-93A5491C1D54}" srcOrd="0" destOrd="0" presId="urn:microsoft.com/office/officeart/2005/8/layout/hList7"/>
    <dgm:cxn modelId="{CE77664E-F560-4E8D-9AF4-3FBB2F735801}" type="presParOf" srcId="{81908108-3EF2-4DF7-9E73-B8835FD76CDB}" destId="{3D745AD5-ECED-433F-A423-B9A2758A0686}" srcOrd="1" destOrd="0" presId="urn:microsoft.com/office/officeart/2005/8/layout/hList7"/>
    <dgm:cxn modelId="{B281C106-ADAF-436A-8C16-30A85F35A2D3}" type="presParOf" srcId="{81908108-3EF2-4DF7-9E73-B8835FD76CDB}" destId="{ADF17870-A16D-4817-99BD-3CE14DBD1564}" srcOrd="2" destOrd="0" presId="urn:microsoft.com/office/officeart/2005/8/layout/hList7"/>
    <dgm:cxn modelId="{860FEE13-42F6-4F95-BD9A-A30F4C745ECB}" type="presParOf" srcId="{81908108-3EF2-4DF7-9E73-B8835FD76CDB}" destId="{8CA300D7-1E7A-4E4C-8B59-AFD6F4FFC877}" srcOrd="3" destOrd="0" presId="urn:microsoft.com/office/officeart/2005/8/layout/hList7"/>
    <dgm:cxn modelId="{89CFAFB8-36D7-4539-980C-064E30B2A015}" type="presParOf" srcId="{19A2431F-9050-4B5A-95B1-783F240E72B7}" destId="{E9A51590-4633-4E93-B669-EC1CFC06BC2A}" srcOrd="3" destOrd="0" presId="urn:microsoft.com/office/officeart/2005/8/layout/hList7"/>
    <dgm:cxn modelId="{1BB1EA54-B724-42FF-BF45-73B7C93362FB}" type="presParOf" srcId="{19A2431F-9050-4B5A-95B1-783F240E72B7}" destId="{69839913-C27C-4029-9C32-187ED9F9F07C}" srcOrd="4" destOrd="0" presId="urn:microsoft.com/office/officeart/2005/8/layout/hList7"/>
    <dgm:cxn modelId="{887AAB34-0B05-4622-B243-4E4DCC964FA1}" type="presParOf" srcId="{69839913-C27C-4029-9C32-187ED9F9F07C}" destId="{8DE3B862-BDEB-47C9-BCFF-89C046232B76}" srcOrd="0" destOrd="0" presId="urn:microsoft.com/office/officeart/2005/8/layout/hList7"/>
    <dgm:cxn modelId="{0CAB7BA9-301C-4ED5-9190-B619A76FAE6A}" type="presParOf" srcId="{69839913-C27C-4029-9C32-187ED9F9F07C}" destId="{AD5AB8D5-A3BA-43ED-A47B-39D5C13E92B2}" srcOrd="1" destOrd="0" presId="urn:microsoft.com/office/officeart/2005/8/layout/hList7"/>
    <dgm:cxn modelId="{2A54E7D8-43A8-49BC-A416-77D54CBC11C8}" type="presParOf" srcId="{69839913-C27C-4029-9C32-187ED9F9F07C}" destId="{BDA47898-D4B9-40C6-8D23-7844DB7140F9}" srcOrd="2" destOrd="0" presId="urn:microsoft.com/office/officeart/2005/8/layout/hList7"/>
    <dgm:cxn modelId="{3A7ED280-D0E0-4220-A214-3BA7484863CF}" type="presParOf" srcId="{69839913-C27C-4029-9C32-187ED9F9F07C}" destId="{479BD3D4-BA0F-4893-B904-555BB532962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CB3C7-28B2-4EB1-8F51-70F1329912DF}">
      <dsp:nvSpPr>
        <dsp:cNvPr id="0" name=""/>
        <dsp:cNvSpPr/>
      </dsp:nvSpPr>
      <dsp:spPr>
        <a:xfrm>
          <a:off x="6443" y="585366"/>
          <a:ext cx="2014180" cy="241701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8956" tIns="0" rIns="198956" bIns="330200" numCol="1" spcCol="1270" anchor="t" anchorCtr="0">
          <a:noAutofit/>
        </a:bodyPr>
        <a:lstStyle/>
        <a:p>
          <a:pPr marL="0" lvl="0" indent="0" algn="l" defTabSz="577850">
            <a:lnSpc>
              <a:spcPct val="90000"/>
            </a:lnSpc>
            <a:spcBef>
              <a:spcPct val="0"/>
            </a:spcBef>
            <a:spcAft>
              <a:spcPct val="35000"/>
            </a:spcAft>
            <a:buNone/>
          </a:pPr>
          <a:r>
            <a:rPr lang="en-GB" sz="1300" kern="1200"/>
            <a:t>What do we mean by community of practice and nurturing and weaving networks?</a:t>
          </a:r>
          <a:endParaRPr lang="en-US" sz="1300" kern="1200"/>
        </a:p>
      </dsp:txBody>
      <dsp:txXfrm>
        <a:off x="6443" y="1552173"/>
        <a:ext cx="2014180" cy="1450209"/>
      </dsp:txXfrm>
    </dsp:sp>
    <dsp:sp modelId="{0CC6CECC-4426-472B-828F-2A848FC1519D}">
      <dsp:nvSpPr>
        <dsp:cNvPr id="0" name=""/>
        <dsp:cNvSpPr/>
      </dsp:nvSpPr>
      <dsp:spPr>
        <a:xfrm>
          <a:off x="6443" y="585366"/>
          <a:ext cx="2014180" cy="966806"/>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98956" tIns="165100" rIns="198956"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6443" y="585366"/>
        <a:ext cx="2014180" cy="966806"/>
      </dsp:txXfrm>
    </dsp:sp>
    <dsp:sp modelId="{A1C780E8-A6DC-4872-BDD2-7972CB0844D7}">
      <dsp:nvSpPr>
        <dsp:cNvPr id="0" name=""/>
        <dsp:cNvSpPr/>
      </dsp:nvSpPr>
      <dsp:spPr>
        <a:xfrm>
          <a:off x="2181757" y="585366"/>
          <a:ext cx="2014180" cy="241701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8956" tIns="0" rIns="198956" bIns="330200" numCol="1" spcCol="1270" anchor="t" anchorCtr="0">
          <a:noAutofit/>
        </a:bodyPr>
        <a:lstStyle/>
        <a:p>
          <a:pPr marL="0" lvl="0" indent="0" algn="l" defTabSz="577850">
            <a:lnSpc>
              <a:spcPct val="90000"/>
            </a:lnSpc>
            <a:spcBef>
              <a:spcPct val="0"/>
            </a:spcBef>
            <a:spcAft>
              <a:spcPct val="35000"/>
            </a:spcAft>
            <a:buNone/>
          </a:pPr>
          <a:r>
            <a:rPr lang="en-GB" sz="1300" kern="1200"/>
            <a:t>Are you networking as effectively as meets your needs?</a:t>
          </a:r>
          <a:endParaRPr lang="en-US" sz="1300" kern="1200"/>
        </a:p>
      </dsp:txBody>
      <dsp:txXfrm>
        <a:off x="2181757" y="1552173"/>
        <a:ext cx="2014180" cy="1450209"/>
      </dsp:txXfrm>
    </dsp:sp>
    <dsp:sp modelId="{BBCAB35D-0B48-4E5C-948D-4A29352F778F}">
      <dsp:nvSpPr>
        <dsp:cNvPr id="0" name=""/>
        <dsp:cNvSpPr/>
      </dsp:nvSpPr>
      <dsp:spPr>
        <a:xfrm>
          <a:off x="2181757" y="585366"/>
          <a:ext cx="2014180" cy="966806"/>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98956" tIns="165100" rIns="198956"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181757" y="585366"/>
        <a:ext cx="2014180" cy="966806"/>
      </dsp:txXfrm>
    </dsp:sp>
    <dsp:sp modelId="{0D682E58-660C-4CF4-ABB7-76919BB74BEC}">
      <dsp:nvSpPr>
        <dsp:cNvPr id="0" name=""/>
        <dsp:cNvSpPr/>
      </dsp:nvSpPr>
      <dsp:spPr>
        <a:xfrm>
          <a:off x="4357072" y="585366"/>
          <a:ext cx="2014180" cy="241701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8956" tIns="0" rIns="198956" bIns="330200" numCol="1" spcCol="1270" anchor="t" anchorCtr="0">
          <a:noAutofit/>
        </a:bodyPr>
        <a:lstStyle/>
        <a:p>
          <a:pPr marL="0" lvl="0" indent="0" algn="l" defTabSz="577850">
            <a:lnSpc>
              <a:spcPct val="90000"/>
            </a:lnSpc>
            <a:spcBef>
              <a:spcPct val="0"/>
            </a:spcBef>
            <a:spcAft>
              <a:spcPct val="35000"/>
            </a:spcAft>
            <a:buNone/>
          </a:pPr>
          <a:r>
            <a:rPr lang="en-GB" sz="1300" kern="1200"/>
            <a:t>Are you looking to grow your network?</a:t>
          </a:r>
          <a:endParaRPr lang="en-US" sz="1300" kern="1200"/>
        </a:p>
      </dsp:txBody>
      <dsp:txXfrm>
        <a:off x="4357072" y="1552173"/>
        <a:ext cx="2014180" cy="1450209"/>
      </dsp:txXfrm>
    </dsp:sp>
    <dsp:sp modelId="{52355BC0-295A-43DD-912A-3FD417ED0AB5}">
      <dsp:nvSpPr>
        <dsp:cNvPr id="0" name=""/>
        <dsp:cNvSpPr/>
      </dsp:nvSpPr>
      <dsp:spPr>
        <a:xfrm>
          <a:off x="4357072" y="585366"/>
          <a:ext cx="2014180" cy="966806"/>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98956" tIns="165100" rIns="198956"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p>
      </dsp:txBody>
      <dsp:txXfrm>
        <a:off x="4357072" y="585366"/>
        <a:ext cx="2014180" cy="966806"/>
      </dsp:txXfrm>
    </dsp:sp>
    <dsp:sp modelId="{8A7C7325-F1E7-425D-9E2B-867C6067E3E8}">
      <dsp:nvSpPr>
        <dsp:cNvPr id="0" name=""/>
        <dsp:cNvSpPr/>
      </dsp:nvSpPr>
      <dsp:spPr>
        <a:xfrm>
          <a:off x="6532386" y="585366"/>
          <a:ext cx="2014180" cy="241701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8956" tIns="0" rIns="198956" bIns="330200" numCol="1" spcCol="1270" anchor="t" anchorCtr="0">
          <a:noAutofit/>
        </a:bodyPr>
        <a:lstStyle/>
        <a:p>
          <a:pPr marL="0" lvl="0" indent="0" algn="l" defTabSz="577850">
            <a:lnSpc>
              <a:spcPct val="90000"/>
            </a:lnSpc>
            <a:spcBef>
              <a:spcPct val="0"/>
            </a:spcBef>
            <a:spcAft>
              <a:spcPct val="35000"/>
            </a:spcAft>
            <a:buNone/>
          </a:pPr>
          <a:r>
            <a:rPr lang="en-GB" sz="1300" kern="1200"/>
            <a:t>Are you having some challenges with networking and looking to learn from others?</a:t>
          </a:r>
          <a:endParaRPr lang="en-US" sz="1300" kern="1200"/>
        </a:p>
      </dsp:txBody>
      <dsp:txXfrm>
        <a:off x="6532386" y="1552173"/>
        <a:ext cx="2014180" cy="1450209"/>
      </dsp:txXfrm>
    </dsp:sp>
    <dsp:sp modelId="{3C9DE111-902E-46C4-8CA6-CE5250DDF29B}">
      <dsp:nvSpPr>
        <dsp:cNvPr id="0" name=""/>
        <dsp:cNvSpPr/>
      </dsp:nvSpPr>
      <dsp:spPr>
        <a:xfrm>
          <a:off x="6532386" y="585366"/>
          <a:ext cx="2014180" cy="966806"/>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98956" tIns="165100" rIns="198956"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p>
      </dsp:txBody>
      <dsp:txXfrm>
        <a:off x="6532386" y="585366"/>
        <a:ext cx="2014180" cy="966806"/>
      </dsp:txXfrm>
    </dsp:sp>
    <dsp:sp modelId="{94EF6C54-99E6-4ECB-A93C-507385632789}">
      <dsp:nvSpPr>
        <dsp:cNvPr id="0" name=""/>
        <dsp:cNvSpPr/>
      </dsp:nvSpPr>
      <dsp:spPr>
        <a:xfrm>
          <a:off x="8707701" y="585366"/>
          <a:ext cx="2014180" cy="241701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98956" tIns="0" rIns="198956" bIns="330200" numCol="1" spcCol="1270" anchor="t" anchorCtr="0">
          <a:noAutofit/>
        </a:bodyPr>
        <a:lstStyle/>
        <a:p>
          <a:pPr marL="0" lvl="0" indent="0" algn="l" defTabSz="577850">
            <a:lnSpc>
              <a:spcPct val="90000"/>
            </a:lnSpc>
            <a:spcBef>
              <a:spcPct val="0"/>
            </a:spcBef>
            <a:spcAft>
              <a:spcPct val="35000"/>
            </a:spcAft>
            <a:buNone/>
          </a:pPr>
          <a:r>
            <a:rPr lang="en-GB" sz="1300" kern="1200"/>
            <a:t>Today’s session looks at one tool ‘Peer Asist’ </a:t>
          </a:r>
          <a:endParaRPr lang="en-US" sz="1300" kern="1200"/>
        </a:p>
      </dsp:txBody>
      <dsp:txXfrm>
        <a:off x="8707701" y="1552173"/>
        <a:ext cx="2014180" cy="1450209"/>
      </dsp:txXfrm>
    </dsp:sp>
    <dsp:sp modelId="{035550C8-31CA-438E-8CE4-E8DC6C1D1813}">
      <dsp:nvSpPr>
        <dsp:cNvPr id="0" name=""/>
        <dsp:cNvSpPr/>
      </dsp:nvSpPr>
      <dsp:spPr>
        <a:xfrm>
          <a:off x="8707701" y="585366"/>
          <a:ext cx="2014180" cy="966806"/>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98956" tIns="165100" rIns="198956"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p>
      </dsp:txBody>
      <dsp:txXfrm>
        <a:off x="8707701" y="585366"/>
        <a:ext cx="2014180" cy="96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384B-A7FA-4465-B10A-FADDB6C27846}">
      <dsp:nvSpPr>
        <dsp:cNvPr id="0" name=""/>
        <dsp:cNvSpPr/>
      </dsp:nvSpPr>
      <dsp:spPr>
        <a:xfrm>
          <a:off x="0" y="244428"/>
          <a:ext cx="6188689" cy="1193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A community of practice (CoP) is a group of people who share a common concern, a set of problems, or an interest in a topic and who come together to ful fill both individual and group goals.</a:t>
          </a:r>
          <a:endParaRPr lang="en-US" sz="1700" kern="1200"/>
        </a:p>
      </dsp:txBody>
      <dsp:txXfrm>
        <a:off x="58257" y="302685"/>
        <a:ext cx="6072175" cy="1076886"/>
      </dsp:txXfrm>
    </dsp:sp>
    <dsp:sp modelId="{706706E1-2B19-44C5-A39C-11AB8741AD53}">
      <dsp:nvSpPr>
        <dsp:cNvPr id="0" name=""/>
        <dsp:cNvSpPr/>
      </dsp:nvSpPr>
      <dsp:spPr>
        <a:xfrm>
          <a:off x="0" y="1486788"/>
          <a:ext cx="6188689" cy="1193400"/>
        </a:xfrm>
        <a:prstGeom prst="roundRect">
          <a:avLst/>
        </a:prstGeom>
        <a:gradFill rotWithShape="0">
          <a:gsLst>
            <a:gs pos="0">
              <a:schemeClr val="accent2">
                <a:hueOff val="2264760"/>
                <a:satOff val="-9809"/>
                <a:lumOff val="8170"/>
                <a:alphaOff val="0"/>
                <a:lumMod val="110000"/>
                <a:satMod val="105000"/>
                <a:tint val="67000"/>
              </a:schemeClr>
            </a:gs>
            <a:gs pos="50000">
              <a:schemeClr val="accent2">
                <a:hueOff val="2264760"/>
                <a:satOff val="-9809"/>
                <a:lumOff val="8170"/>
                <a:alphaOff val="0"/>
                <a:lumMod val="105000"/>
                <a:satMod val="103000"/>
                <a:tint val="73000"/>
              </a:schemeClr>
            </a:gs>
            <a:gs pos="100000">
              <a:schemeClr val="accent2">
                <a:hueOff val="2264760"/>
                <a:satOff val="-9809"/>
                <a:lumOff val="81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Communities of practice often focus on sharing best practices and creating new knowledge to advance a domain of professional practice. Interaction on an ongoing basis is an important part of this.</a:t>
          </a:r>
          <a:endParaRPr lang="en-US" sz="1700" kern="1200"/>
        </a:p>
      </dsp:txBody>
      <dsp:txXfrm>
        <a:off x="58257" y="1545045"/>
        <a:ext cx="6072175" cy="1076886"/>
      </dsp:txXfrm>
    </dsp:sp>
    <dsp:sp modelId="{8AD9E955-F7E2-421B-A313-261DC4CBAD11}">
      <dsp:nvSpPr>
        <dsp:cNvPr id="0" name=""/>
        <dsp:cNvSpPr/>
      </dsp:nvSpPr>
      <dsp:spPr>
        <a:xfrm>
          <a:off x="0" y="2729148"/>
          <a:ext cx="6188689" cy="1193400"/>
        </a:xfrm>
        <a:prstGeom prst="roundRect">
          <a:avLst/>
        </a:prstGeom>
        <a:gradFill rotWithShape="0">
          <a:gsLst>
            <a:gs pos="0">
              <a:schemeClr val="accent2">
                <a:hueOff val="4529520"/>
                <a:satOff val="-19617"/>
                <a:lumOff val="16340"/>
                <a:alphaOff val="0"/>
                <a:lumMod val="110000"/>
                <a:satMod val="105000"/>
                <a:tint val="67000"/>
              </a:schemeClr>
            </a:gs>
            <a:gs pos="50000">
              <a:schemeClr val="accent2">
                <a:hueOff val="4529520"/>
                <a:satOff val="-19617"/>
                <a:lumOff val="16340"/>
                <a:alphaOff val="0"/>
                <a:lumMod val="105000"/>
                <a:satMod val="103000"/>
                <a:tint val="73000"/>
              </a:schemeClr>
            </a:gs>
            <a:gs pos="100000">
              <a:schemeClr val="accent2">
                <a:hueOff val="4529520"/>
                <a:satOff val="-19617"/>
                <a:lumOff val="163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Many communities of practice rely on face-to-face meetings as well as web-based collaborative environments to communicate, connect and conduct community activities.</a:t>
          </a:r>
          <a:endParaRPr lang="en-US" sz="1700" kern="1200"/>
        </a:p>
      </dsp:txBody>
      <dsp:txXfrm>
        <a:off x="58257" y="2787405"/>
        <a:ext cx="6072175" cy="1076886"/>
      </dsp:txXfrm>
    </dsp:sp>
    <dsp:sp modelId="{5E88F1E8-3ADE-43A8-A18F-95732C4226D2}">
      <dsp:nvSpPr>
        <dsp:cNvPr id="0" name=""/>
        <dsp:cNvSpPr/>
      </dsp:nvSpPr>
      <dsp:spPr>
        <a:xfrm>
          <a:off x="0" y="3971508"/>
          <a:ext cx="6188689" cy="1193400"/>
        </a:xfrm>
        <a:prstGeom prst="roundRect">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hlinkClick xmlns:r="http://schemas.openxmlformats.org/officeDocument/2006/relationships" r:id="rId1"/>
            </a:rPr>
            <a:t>https://www.communityofpractice.ca/background/what-is-a-community-of-practice/</a:t>
          </a:r>
          <a:r>
            <a:rPr lang="en-GB" sz="1700" b="0" i="0" kern="1200"/>
            <a:t> </a:t>
          </a:r>
          <a:endParaRPr lang="en-US" sz="1700" kern="1200"/>
        </a:p>
      </dsp:txBody>
      <dsp:txXfrm>
        <a:off x="58257" y="4029765"/>
        <a:ext cx="6072175"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1B56F-82B4-472B-A079-8BE5A70F43FC}">
      <dsp:nvSpPr>
        <dsp:cNvPr id="0" name=""/>
        <dsp:cNvSpPr/>
      </dsp:nvSpPr>
      <dsp:spPr>
        <a:xfrm>
          <a:off x="702162" y="173874"/>
          <a:ext cx="1921500" cy="1921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8A08EC-961A-4927-8CAB-C41AA93D1634}">
      <dsp:nvSpPr>
        <dsp:cNvPr id="0" name=""/>
        <dsp:cNvSpPr/>
      </dsp:nvSpPr>
      <dsp:spPr>
        <a:xfrm>
          <a:off x="1111662" y="583374"/>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7C1F23-E8EB-4930-B391-58197ECCA01A}">
      <dsp:nvSpPr>
        <dsp:cNvPr id="0" name=""/>
        <dsp:cNvSpPr/>
      </dsp:nvSpPr>
      <dsp:spPr>
        <a:xfrm>
          <a:off x="87912" y="26938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t>Are  the current networks I am involved in meeting my/my organisations needs?</a:t>
          </a:r>
          <a:endParaRPr lang="en-US" sz="1200" kern="1200" dirty="0"/>
        </a:p>
      </dsp:txBody>
      <dsp:txXfrm>
        <a:off x="87912" y="2693875"/>
        <a:ext cx="3150000" cy="720000"/>
      </dsp:txXfrm>
    </dsp:sp>
    <dsp:sp modelId="{C8357D29-B2F9-4AF8-913A-F2953C6E0CE8}">
      <dsp:nvSpPr>
        <dsp:cNvPr id="0" name=""/>
        <dsp:cNvSpPr/>
      </dsp:nvSpPr>
      <dsp:spPr>
        <a:xfrm>
          <a:off x="4403412" y="173874"/>
          <a:ext cx="1921500" cy="1921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E56C8-6832-441B-AD88-FA1D577A47BE}">
      <dsp:nvSpPr>
        <dsp:cNvPr id="0" name=""/>
        <dsp:cNvSpPr/>
      </dsp:nvSpPr>
      <dsp:spPr>
        <a:xfrm>
          <a:off x="4812912" y="583374"/>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2F9322-42FA-44D9-9BD9-D03D962B4779}">
      <dsp:nvSpPr>
        <dsp:cNvPr id="0" name=""/>
        <dsp:cNvSpPr/>
      </dsp:nvSpPr>
      <dsp:spPr>
        <a:xfrm>
          <a:off x="3789162" y="26938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What can I do to grow or develop networks within my organization as well as with others who maybe see things differently?</a:t>
          </a:r>
        </a:p>
      </dsp:txBody>
      <dsp:txXfrm>
        <a:off x="3789162" y="2693875"/>
        <a:ext cx="3150000" cy="720000"/>
      </dsp:txXfrm>
    </dsp:sp>
    <dsp:sp modelId="{9511F081-64E6-422E-98CB-BD79F3315C60}">
      <dsp:nvSpPr>
        <dsp:cNvPr id="0" name=""/>
        <dsp:cNvSpPr/>
      </dsp:nvSpPr>
      <dsp:spPr>
        <a:xfrm>
          <a:off x="8104662" y="173874"/>
          <a:ext cx="1921500" cy="1921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621AF-E13A-46D9-A342-4A9C3D64D601}">
      <dsp:nvSpPr>
        <dsp:cNvPr id="0" name=""/>
        <dsp:cNvSpPr/>
      </dsp:nvSpPr>
      <dsp:spPr>
        <a:xfrm>
          <a:off x="8514162" y="583374"/>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35E92-6025-41B1-8BA8-E98A7CF59F8B}">
      <dsp:nvSpPr>
        <dsp:cNvPr id="0" name=""/>
        <dsp:cNvSpPr/>
      </dsp:nvSpPr>
      <dsp:spPr>
        <a:xfrm>
          <a:off x="7490412" y="2693875"/>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It would be helpful to have space to be able to learn and share ideas around how to nurture and develop networks</a:t>
          </a:r>
        </a:p>
      </dsp:txBody>
      <dsp:txXfrm>
        <a:off x="7490412" y="2693875"/>
        <a:ext cx="315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BDB22-F27D-4769-8A00-AA6D9DEC865C}">
      <dsp:nvSpPr>
        <dsp:cNvPr id="0" name=""/>
        <dsp:cNvSpPr/>
      </dsp:nvSpPr>
      <dsp:spPr>
        <a:xfrm>
          <a:off x="0" y="2165"/>
          <a:ext cx="6464468" cy="16966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EC6A1-DEDF-4D62-8FDF-C2866F3C2790}">
      <dsp:nvSpPr>
        <dsp:cNvPr id="0" name=""/>
        <dsp:cNvSpPr/>
      </dsp:nvSpPr>
      <dsp:spPr>
        <a:xfrm>
          <a:off x="513231" y="383907"/>
          <a:ext cx="933147" cy="9331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5018D-3F5F-486A-B753-A462BA8DB72B}">
      <dsp:nvSpPr>
        <dsp:cNvPr id="0" name=""/>
        <dsp:cNvSpPr/>
      </dsp:nvSpPr>
      <dsp:spPr>
        <a:xfrm>
          <a:off x="1959609" y="2165"/>
          <a:ext cx="4504859" cy="169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60" tIns="179560" rIns="179560" bIns="179560" numCol="1" spcCol="1270" anchor="ctr" anchorCtr="0">
          <a:noAutofit/>
        </a:bodyPr>
        <a:lstStyle/>
        <a:p>
          <a:pPr marL="0" lvl="0" indent="0" algn="l" defTabSz="622300">
            <a:lnSpc>
              <a:spcPct val="90000"/>
            </a:lnSpc>
            <a:spcBef>
              <a:spcPct val="0"/>
            </a:spcBef>
            <a:spcAft>
              <a:spcPct val="35000"/>
            </a:spcAft>
            <a:buNone/>
          </a:pPr>
          <a:r>
            <a:rPr lang="en-GB" sz="1400" kern="1200" baseline="0" dirty="0"/>
            <a:t>We are grateful to June Holley for allowing us to share this helpful tool. For more information </a:t>
          </a:r>
          <a:r>
            <a:rPr lang="en-GB" sz="1400" kern="1200" baseline="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https://networkweaver.com/peer-assist-process/</a:t>
          </a:r>
          <a:r>
            <a:rPr lang="en-GB" sz="1400" kern="1200" baseline="0" dirty="0">
              <a:solidFill>
                <a:schemeClr val="bg1"/>
              </a:solidFill>
            </a:rPr>
            <a:t> </a:t>
          </a:r>
          <a:endParaRPr lang="en-US" sz="1400" kern="1200" dirty="0">
            <a:solidFill>
              <a:schemeClr val="bg1"/>
            </a:solidFill>
          </a:endParaRPr>
        </a:p>
      </dsp:txBody>
      <dsp:txXfrm>
        <a:off x="1959609" y="2165"/>
        <a:ext cx="4504859" cy="1696631"/>
      </dsp:txXfrm>
    </dsp:sp>
    <dsp:sp modelId="{8397B816-843B-4AF0-BCD1-0FF458C34558}">
      <dsp:nvSpPr>
        <dsp:cNvPr id="0" name=""/>
        <dsp:cNvSpPr/>
      </dsp:nvSpPr>
      <dsp:spPr>
        <a:xfrm>
          <a:off x="0" y="2122955"/>
          <a:ext cx="6464468" cy="16966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02C41-1519-4639-9D4B-DEB8D9A9A099}">
      <dsp:nvSpPr>
        <dsp:cNvPr id="0" name=""/>
        <dsp:cNvSpPr/>
      </dsp:nvSpPr>
      <dsp:spPr>
        <a:xfrm>
          <a:off x="513231" y="2504697"/>
          <a:ext cx="933147" cy="93314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FDD556-8D6D-4F40-8D21-F84EAB00B124}">
      <dsp:nvSpPr>
        <dsp:cNvPr id="0" name=""/>
        <dsp:cNvSpPr/>
      </dsp:nvSpPr>
      <dsp:spPr>
        <a:xfrm>
          <a:off x="1959609" y="2122955"/>
          <a:ext cx="4504859" cy="169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60" tIns="179560" rIns="179560" bIns="179560" numCol="1" spcCol="1270" anchor="ctr" anchorCtr="0">
          <a:noAutofit/>
        </a:bodyPr>
        <a:lstStyle/>
        <a:p>
          <a:pPr marL="0" lvl="0" indent="0" algn="l" defTabSz="622300">
            <a:lnSpc>
              <a:spcPct val="90000"/>
            </a:lnSpc>
            <a:spcBef>
              <a:spcPct val="0"/>
            </a:spcBef>
            <a:spcAft>
              <a:spcPct val="35000"/>
            </a:spcAft>
            <a:buNone/>
          </a:pPr>
          <a:r>
            <a:rPr lang="en-GB" sz="1400" kern="1200" baseline="0" dirty="0"/>
            <a:t>This activity is helpful for building trust as well as seeking a fresh perspective on a challenge. You can allocate as much time as the participants are able to contribute for the sake of this example, we are suggesting one hour.</a:t>
          </a:r>
          <a:endParaRPr lang="en-US" sz="1400" kern="1200" dirty="0"/>
        </a:p>
      </dsp:txBody>
      <dsp:txXfrm>
        <a:off x="1959609" y="2122955"/>
        <a:ext cx="4504859" cy="1696631"/>
      </dsp:txXfrm>
    </dsp:sp>
    <dsp:sp modelId="{0C115BC1-1A30-4D90-B4DD-29B69F58BB4F}">
      <dsp:nvSpPr>
        <dsp:cNvPr id="0" name=""/>
        <dsp:cNvSpPr/>
      </dsp:nvSpPr>
      <dsp:spPr>
        <a:xfrm>
          <a:off x="0" y="4430145"/>
          <a:ext cx="6464468" cy="16966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6F3E4-2ABF-42AC-A237-54DBFC37E2A1}">
      <dsp:nvSpPr>
        <dsp:cNvPr id="0" name=""/>
        <dsp:cNvSpPr/>
      </dsp:nvSpPr>
      <dsp:spPr>
        <a:xfrm>
          <a:off x="513231" y="4811887"/>
          <a:ext cx="933147" cy="93314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1AFBE-4943-43FE-B897-3859CFDFC2E5}">
      <dsp:nvSpPr>
        <dsp:cNvPr id="0" name=""/>
        <dsp:cNvSpPr/>
      </dsp:nvSpPr>
      <dsp:spPr>
        <a:xfrm>
          <a:off x="1959609" y="4243744"/>
          <a:ext cx="4504859" cy="206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60" tIns="179560" rIns="179560" bIns="179560" numCol="1" spcCol="1270" anchor="ctr" anchorCtr="0">
          <a:noAutofit/>
        </a:bodyPr>
        <a:lstStyle/>
        <a:p>
          <a:pPr marL="0" lvl="0" indent="0" algn="l" defTabSz="622300">
            <a:lnSpc>
              <a:spcPct val="90000"/>
            </a:lnSpc>
            <a:spcBef>
              <a:spcPct val="0"/>
            </a:spcBef>
            <a:spcAft>
              <a:spcPct val="35000"/>
            </a:spcAft>
            <a:buNone/>
          </a:pPr>
          <a:r>
            <a:rPr lang="en-GB" sz="1400" kern="1200" baseline="0" dirty="0"/>
            <a:t>Before starting the Peer Assist process take </a:t>
          </a:r>
          <a:r>
            <a:rPr lang="en-GB" sz="1400" b="1" kern="1200" baseline="0" dirty="0"/>
            <a:t>5minutes </a:t>
          </a:r>
          <a:r>
            <a:rPr lang="en-GB" sz="1400" kern="1200" baseline="0" dirty="0"/>
            <a:t>for everyone to introduce themselves to each other perhaps sharing, something which brings them joy.  Ideally the group should be no larger than 6 people. In a virtual platform larger numbers can be invited to break out rooms , face to face at different tables, but with space where it is not too noisy </a:t>
          </a:r>
          <a:endParaRPr lang="en-US" sz="1400" kern="1200" dirty="0"/>
        </a:p>
      </dsp:txBody>
      <dsp:txXfrm>
        <a:off x="1959609" y="4243744"/>
        <a:ext cx="4504859" cy="2069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62C7-A32C-483E-8AA9-84B44EFC9901}">
      <dsp:nvSpPr>
        <dsp:cNvPr id="0" name=""/>
        <dsp:cNvSpPr/>
      </dsp:nvSpPr>
      <dsp:spPr>
        <a:xfrm>
          <a:off x="1901" y="0"/>
          <a:ext cx="2959065" cy="4144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This is a group activity where people share and learn from each other and feel safe to do so. Before starting please take </a:t>
          </a:r>
          <a:r>
            <a:rPr lang="en-GB" sz="1200" b="1" kern="1200" dirty="0"/>
            <a:t>5 minutes</a:t>
          </a:r>
          <a:r>
            <a:rPr lang="en-GB" sz="1200" kern="1200" dirty="0"/>
            <a:t> to introduce yourselves and share something which brings you joy</a:t>
          </a:r>
        </a:p>
      </dsp:txBody>
      <dsp:txXfrm>
        <a:off x="1901" y="1657884"/>
        <a:ext cx="2959065" cy="1657884"/>
      </dsp:txXfrm>
    </dsp:sp>
    <dsp:sp modelId="{5AD60EA3-F4A2-4A52-B4B2-774928E400E0}">
      <dsp:nvSpPr>
        <dsp:cNvPr id="0" name=""/>
        <dsp:cNvSpPr/>
      </dsp:nvSpPr>
      <dsp:spPr>
        <a:xfrm>
          <a:off x="791340" y="248682"/>
          <a:ext cx="1380188" cy="13801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9000" r="-10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ED3CC7-7B04-42E1-BB7C-93A5491C1D54}">
      <dsp:nvSpPr>
        <dsp:cNvPr id="0" name=""/>
        <dsp:cNvSpPr/>
      </dsp:nvSpPr>
      <dsp:spPr>
        <a:xfrm>
          <a:off x="3049739" y="0"/>
          <a:ext cx="2959065" cy="4144711"/>
        </a:xfrm>
        <a:prstGeom prst="roundRect">
          <a:avLst>
            <a:gd name="adj" fmla="val 10000"/>
          </a:avLst>
        </a:prstGeom>
        <a:solidFill>
          <a:schemeClr val="accent4">
            <a:hueOff val="-581355"/>
            <a:satOff val="-15921"/>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A group member presents their challenge.  The rest of the group listen to the challenge being presented, which includes the context of the challenge and those involved, ensuring confidentiality as appropriate .</a:t>
          </a:r>
        </a:p>
        <a:p>
          <a:pPr marL="0" lvl="0" indent="0" algn="ctr" defTabSz="533400">
            <a:lnSpc>
              <a:spcPct val="90000"/>
            </a:lnSpc>
            <a:spcBef>
              <a:spcPct val="0"/>
            </a:spcBef>
            <a:spcAft>
              <a:spcPct val="35000"/>
            </a:spcAft>
            <a:buNone/>
          </a:pPr>
          <a:r>
            <a:rPr lang="en-GB" sz="1200" b="1" kern="1200" dirty="0"/>
            <a:t>(4 minutes)</a:t>
          </a:r>
        </a:p>
      </dsp:txBody>
      <dsp:txXfrm>
        <a:off x="3049739" y="1657884"/>
        <a:ext cx="2959065" cy="1657884"/>
      </dsp:txXfrm>
    </dsp:sp>
    <dsp:sp modelId="{8CA300D7-1E7A-4E4C-8B59-AFD6F4FFC877}">
      <dsp:nvSpPr>
        <dsp:cNvPr id="0" name=""/>
        <dsp:cNvSpPr/>
      </dsp:nvSpPr>
      <dsp:spPr>
        <a:xfrm>
          <a:off x="3839177" y="248682"/>
          <a:ext cx="1380188" cy="13801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3B862-BDEB-47C9-BCFF-89C046232B76}">
      <dsp:nvSpPr>
        <dsp:cNvPr id="0" name=""/>
        <dsp:cNvSpPr/>
      </dsp:nvSpPr>
      <dsp:spPr>
        <a:xfrm>
          <a:off x="6097576" y="0"/>
          <a:ext cx="2959065" cy="4144711"/>
        </a:xfrm>
        <a:prstGeom prst="roundRect">
          <a:avLst>
            <a:gd name="adj" fmla="val 10000"/>
          </a:avLst>
        </a:prstGeom>
        <a:solidFill>
          <a:schemeClr val="accent4">
            <a:hueOff val="-1162710"/>
            <a:satOff val="-31842"/>
            <a:lumOff val="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Having listened to the challenge, the rest of the group have an opportunity to ask questions of the person presenting the challenge to make sure they are clear on the challenge </a:t>
          </a:r>
        </a:p>
        <a:p>
          <a:pPr marL="0" lvl="0" indent="0" algn="ctr" defTabSz="533400">
            <a:lnSpc>
              <a:spcPct val="90000"/>
            </a:lnSpc>
            <a:spcBef>
              <a:spcPct val="0"/>
            </a:spcBef>
            <a:spcAft>
              <a:spcPct val="35000"/>
            </a:spcAft>
            <a:buNone/>
          </a:pPr>
          <a:r>
            <a:rPr lang="en-GB" sz="1200" b="1" kern="1200" dirty="0"/>
            <a:t>(6 minutes)</a:t>
          </a:r>
        </a:p>
      </dsp:txBody>
      <dsp:txXfrm>
        <a:off x="6097576" y="1657884"/>
        <a:ext cx="2959065" cy="1657884"/>
      </dsp:txXfrm>
    </dsp:sp>
    <dsp:sp modelId="{479BD3D4-BA0F-4893-B904-555BB5329629}">
      <dsp:nvSpPr>
        <dsp:cNvPr id="0" name=""/>
        <dsp:cNvSpPr/>
      </dsp:nvSpPr>
      <dsp:spPr>
        <a:xfrm>
          <a:off x="6887014" y="248682"/>
          <a:ext cx="1380188" cy="13801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846A2-4065-47F0-9B6E-238D17F973A7}">
      <dsp:nvSpPr>
        <dsp:cNvPr id="0" name=""/>
        <dsp:cNvSpPr/>
      </dsp:nvSpPr>
      <dsp:spPr>
        <a:xfrm>
          <a:off x="362341" y="3315768"/>
          <a:ext cx="8333860" cy="62170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62C7-A32C-483E-8AA9-84B44EFC9901}">
      <dsp:nvSpPr>
        <dsp:cNvPr id="0" name=""/>
        <dsp:cNvSpPr/>
      </dsp:nvSpPr>
      <dsp:spPr>
        <a:xfrm>
          <a:off x="1901" y="0"/>
          <a:ext cx="2959065" cy="4144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Those who were listening to the challenge, now begin to discuss among themselves  ideas which may help address the challenge as well as sources of information and other resources. The person presenting the challenge listens but does not contribute</a:t>
          </a:r>
        </a:p>
        <a:p>
          <a:pPr marL="0" lvl="0" indent="0" algn="ctr" defTabSz="488950">
            <a:lnSpc>
              <a:spcPct val="90000"/>
            </a:lnSpc>
            <a:spcBef>
              <a:spcPct val="0"/>
            </a:spcBef>
            <a:spcAft>
              <a:spcPct val="35000"/>
            </a:spcAft>
            <a:buNone/>
          </a:pPr>
          <a:r>
            <a:rPr lang="en-GB" sz="1100" b="1" kern="1200" dirty="0"/>
            <a:t>(15 minutes)</a:t>
          </a:r>
        </a:p>
      </dsp:txBody>
      <dsp:txXfrm>
        <a:off x="1901" y="1657884"/>
        <a:ext cx="2959065" cy="1657884"/>
      </dsp:txXfrm>
    </dsp:sp>
    <dsp:sp modelId="{5AD60EA3-F4A2-4A52-B4B2-774928E400E0}">
      <dsp:nvSpPr>
        <dsp:cNvPr id="0" name=""/>
        <dsp:cNvSpPr/>
      </dsp:nvSpPr>
      <dsp:spPr>
        <a:xfrm>
          <a:off x="791340" y="248682"/>
          <a:ext cx="1380188" cy="13801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ED3CC7-7B04-42E1-BB7C-93A5491C1D54}">
      <dsp:nvSpPr>
        <dsp:cNvPr id="0" name=""/>
        <dsp:cNvSpPr/>
      </dsp:nvSpPr>
      <dsp:spPr>
        <a:xfrm>
          <a:off x="3049739" y="0"/>
          <a:ext cx="2959065" cy="4144711"/>
        </a:xfrm>
        <a:prstGeom prst="roundRect">
          <a:avLst>
            <a:gd name="adj" fmla="val 10000"/>
          </a:avLst>
        </a:prstGeom>
        <a:solidFill>
          <a:schemeClr val="accent4">
            <a:hueOff val="-581355"/>
            <a:satOff val="-15921"/>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The person who presented the challenge then responds to the suggestions made by the rest of the group</a:t>
          </a:r>
        </a:p>
        <a:p>
          <a:pPr marL="0" lvl="0" indent="0" algn="ctr" defTabSz="488950">
            <a:lnSpc>
              <a:spcPct val="90000"/>
            </a:lnSpc>
            <a:spcBef>
              <a:spcPct val="0"/>
            </a:spcBef>
            <a:spcAft>
              <a:spcPct val="35000"/>
            </a:spcAft>
            <a:buNone/>
          </a:pPr>
          <a:r>
            <a:rPr lang="en-GB" sz="1100" b="1" kern="1200" dirty="0"/>
            <a:t>(5 minutes)</a:t>
          </a:r>
        </a:p>
      </dsp:txBody>
      <dsp:txXfrm>
        <a:off x="3049739" y="1657884"/>
        <a:ext cx="2959065" cy="1657884"/>
      </dsp:txXfrm>
    </dsp:sp>
    <dsp:sp modelId="{8CA300D7-1E7A-4E4C-8B59-AFD6F4FFC877}">
      <dsp:nvSpPr>
        <dsp:cNvPr id="0" name=""/>
        <dsp:cNvSpPr/>
      </dsp:nvSpPr>
      <dsp:spPr>
        <a:xfrm>
          <a:off x="3839177" y="248682"/>
          <a:ext cx="1380188" cy="13801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3B862-BDEB-47C9-BCFF-89C046232B76}">
      <dsp:nvSpPr>
        <dsp:cNvPr id="0" name=""/>
        <dsp:cNvSpPr/>
      </dsp:nvSpPr>
      <dsp:spPr>
        <a:xfrm>
          <a:off x="6097576" y="0"/>
          <a:ext cx="2959065" cy="4144711"/>
        </a:xfrm>
        <a:prstGeom prst="roundRect">
          <a:avLst>
            <a:gd name="adj" fmla="val 10000"/>
          </a:avLst>
        </a:prstGeom>
        <a:solidFill>
          <a:schemeClr val="accent4">
            <a:hueOff val="-1162710"/>
            <a:satOff val="-31842"/>
            <a:lumOff val="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Those who were responding to the challenge then discuss among themselves how they found the activity. Working with others to support someone else we can find something of value for ourselves </a:t>
          </a:r>
        </a:p>
        <a:p>
          <a:pPr marL="0" lvl="0" indent="0" algn="ctr" defTabSz="488950">
            <a:lnSpc>
              <a:spcPct val="90000"/>
            </a:lnSpc>
            <a:spcBef>
              <a:spcPct val="0"/>
            </a:spcBef>
            <a:spcAft>
              <a:spcPct val="35000"/>
            </a:spcAft>
            <a:buNone/>
          </a:pPr>
          <a:r>
            <a:rPr lang="en-GB" sz="1100" b="1" kern="1200" dirty="0"/>
            <a:t>(10 minutes)</a:t>
          </a:r>
        </a:p>
      </dsp:txBody>
      <dsp:txXfrm>
        <a:off x="6097576" y="1657884"/>
        <a:ext cx="2959065" cy="1657884"/>
      </dsp:txXfrm>
    </dsp:sp>
    <dsp:sp modelId="{479BD3D4-BA0F-4893-B904-555BB5329629}">
      <dsp:nvSpPr>
        <dsp:cNvPr id="0" name=""/>
        <dsp:cNvSpPr/>
      </dsp:nvSpPr>
      <dsp:spPr>
        <a:xfrm>
          <a:off x="6887014" y="248682"/>
          <a:ext cx="1380188" cy="13801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846A2-4065-47F0-9B6E-238D17F973A7}">
      <dsp:nvSpPr>
        <dsp:cNvPr id="0" name=""/>
        <dsp:cNvSpPr/>
      </dsp:nvSpPr>
      <dsp:spPr>
        <a:xfrm>
          <a:off x="362341" y="3315768"/>
          <a:ext cx="8333860" cy="62170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62C7-A32C-483E-8AA9-84B44EFC9901}">
      <dsp:nvSpPr>
        <dsp:cNvPr id="0" name=""/>
        <dsp:cNvSpPr/>
      </dsp:nvSpPr>
      <dsp:spPr>
        <a:xfrm>
          <a:off x="1901" y="0"/>
          <a:ext cx="2959065" cy="4144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Everyone reflects on the session and insights gained</a:t>
          </a:r>
        </a:p>
        <a:p>
          <a:pPr marL="0" lvl="0" indent="0" algn="ctr" defTabSz="666750">
            <a:lnSpc>
              <a:spcPct val="90000"/>
            </a:lnSpc>
            <a:spcBef>
              <a:spcPct val="0"/>
            </a:spcBef>
            <a:spcAft>
              <a:spcPct val="35000"/>
            </a:spcAft>
            <a:buNone/>
          </a:pPr>
          <a:r>
            <a:rPr lang="en-GB" sz="1500" b="1" kern="1200" dirty="0"/>
            <a:t>(10minutes)</a:t>
          </a:r>
        </a:p>
      </dsp:txBody>
      <dsp:txXfrm>
        <a:off x="1901" y="1657884"/>
        <a:ext cx="2959065" cy="1657884"/>
      </dsp:txXfrm>
    </dsp:sp>
    <dsp:sp modelId="{5AD60EA3-F4A2-4A52-B4B2-774928E400E0}">
      <dsp:nvSpPr>
        <dsp:cNvPr id="0" name=""/>
        <dsp:cNvSpPr/>
      </dsp:nvSpPr>
      <dsp:spPr>
        <a:xfrm>
          <a:off x="791340" y="248682"/>
          <a:ext cx="1380188" cy="13801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1000" r="-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ED3CC7-7B04-42E1-BB7C-93A5491C1D54}">
      <dsp:nvSpPr>
        <dsp:cNvPr id="0" name=""/>
        <dsp:cNvSpPr/>
      </dsp:nvSpPr>
      <dsp:spPr>
        <a:xfrm>
          <a:off x="3049739" y="0"/>
          <a:ext cx="2959065" cy="4144711"/>
        </a:xfrm>
        <a:prstGeom prst="roundRect">
          <a:avLst>
            <a:gd name="adj" fmla="val 10000"/>
          </a:avLst>
        </a:prstGeom>
        <a:solidFill>
          <a:schemeClr val="accent4">
            <a:hueOff val="-581355"/>
            <a:satOff val="-15921"/>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It maybe the group decide they want to keep the conversation going, or follow up in some way and plans can be made for that now</a:t>
          </a:r>
        </a:p>
        <a:p>
          <a:pPr marL="0" lvl="0" indent="0" algn="ctr" defTabSz="666750">
            <a:lnSpc>
              <a:spcPct val="90000"/>
            </a:lnSpc>
            <a:spcBef>
              <a:spcPct val="0"/>
            </a:spcBef>
            <a:spcAft>
              <a:spcPct val="35000"/>
            </a:spcAft>
            <a:buNone/>
          </a:pPr>
          <a:r>
            <a:rPr lang="en-GB" sz="1500" b="1" kern="1200" dirty="0"/>
            <a:t>(5min)</a:t>
          </a:r>
        </a:p>
      </dsp:txBody>
      <dsp:txXfrm>
        <a:off x="3049739" y="1657884"/>
        <a:ext cx="2959065" cy="1657884"/>
      </dsp:txXfrm>
    </dsp:sp>
    <dsp:sp modelId="{8CA300D7-1E7A-4E4C-8B59-AFD6F4FFC877}">
      <dsp:nvSpPr>
        <dsp:cNvPr id="0" name=""/>
        <dsp:cNvSpPr/>
      </dsp:nvSpPr>
      <dsp:spPr>
        <a:xfrm>
          <a:off x="3839177" y="248682"/>
          <a:ext cx="1380188" cy="13801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3B862-BDEB-47C9-BCFF-89C046232B76}">
      <dsp:nvSpPr>
        <dsp:cNvPr id="0" name=""/>
        <dsp:cNvSpPr/>
      </dsp:nvSpPr>
      <dsp:spPr>
        <a:xfrm>
          <a:off x="6097576" y="0"/>
          <a:ext cx="2959065" cy="4144711"/>
        </a:xfrm>
        <a:prstGeom prst="roundRect">
          <a:avLst>
            <a:gd name="adj" fmla="val 10000"/>
          </a:avLst>
        </a:prstGeom>
        <a:solidFill>
          <a:schemeClr val="accent4">
            <a:hueOff val="-1162710"/>
            <a:satOff val="-31842"/>
            <a:lumOff val="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Depending on the time allocated, then another person may want to present a challenge and the exercise can be repeated again, allocating one hour each time</a:t>
          </a:r>
        </a:p>
      </dsp:txBody>
      <dsp:txXfrm>
        <a:off x="6097576" y="1657884"/>
        <a:ext cx="2959065" cy="1657884"/>
      </dsp:txXfrm>
    </dsp:sp>
    <dsp:sp modelId="{479BD3D4-BA0F-4893-B904-555BB5329629}">
      <dsp:nvSpPr>
        <dsp:cNvPr id="0" name=""/>
        <dsp:cNvSpPr/>
      </dsp:nvSpPr>
      <dsp:spPr>
        <a:xfrm>
          <a:off x="6887014" y="248682"/>
          <a:ext cx="1380188" cy="13801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846A2-4065-47F0-9B6E-238D17F973A7}">
      <dsp:nvSpPr>
        <dsp:cNvPr id="0" name=""/>
        <dsp:cNvSpPr/>
      </dsp:nvSpPr>
      <dsp:spPr>
        <a:xfrm>
          <a:off x="362341" y="3315768"/>
          <a:ext cx="8333860" cy="621706"/>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Sunday, August 21,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7589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Sunday, August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9579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Sunday, August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1077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Sunday, August 21,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3578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Sunday, August 21,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8980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Sunday, August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774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Sunday, August 21, 2022</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033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Sunday, August 21, 2022</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729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Sunday, August 21, 2022</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2954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Sunday, August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982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Sunday, August 21,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7338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Sunday, August 21, 2022</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2994467"/>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xitime.com/activity/contribute-to-the-nurturing-and-weaving-networks-special-interest-group" TargetMode="External"/><Relationship Id="rId7" Type="http://schemas.openxmlformats.org/officeDocument/2006/relationships/image" Target="../media/image1.jpeg"/><Relationship Id="rId2" Type="http://schemas.openxmlformats.org/officeDocument/2006/relationships/hyperlink" Target="https://q.health.org.uk/community/groups/nurturing-and-weaving-networks/" TargetMode="External"/><Relationship Id="rId1" Type="http://schemas.openxmlformats.org/officeDocument/2006/relationships/slideLayout" Target="../slideLayouts/slideLayout1.xml"/><Relationship Id="rId6" Type="http://schemas.openxmlformats.org/officeDocument/2006/relationships/hyperlink" Target="http://www.cope-scotland.org/" TargetMode="External"/><Relationship Id="rId5" Type="http://schemas.openxmlformats.org/officeDocument/2006/relationships/hyperlink" Target="mailto:hilda@cope-scotland.org" TargetMode="External"/><Relationship Id="rId4" Type="http://schemas.openxmlformats.org/officeDocument/2006/relationships/hyperlink" Target="https://networkweaver.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Hilda@cope-scotland.or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cope-scotlan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pe-scotland.o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networkweaver.com/peer-assist-process/"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35C5297-7623-44A6-B13A-4424C8257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6E46BD-1D93-4B75-A1AD-F8DCF32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77608-5232-42C0-9F97-ACA7F1104D73}"/>
              </a:ext>
            </a:extLst>
          </p:cNvPr>
          <p:cNvSpPr>
            <a:spLocks noGrp="1"/>
          </p:cNvSpPr>
          <p:nvPr>
            <p:ph type="ctrTitle"/>
          </p:nvPr>
        </p:nvSpPr>
        <p:spPr>
          <a:xfrm>
            <a:off x="6480000" y="728664"/>
            <a:ext cx="5015638" cy="1211232"/>
          </a:xfrm>
        </p:spPr>
        <p:txBody>
          <a:bodyPr>
            <a:normAutofit/>
          </a:bodyPr>
          <a:lstStyle/>
          <a:p>
            <a:r>
              <a:rPr lang="en-GB" sz="2400" b="1" dirty="0">
                <a:effectLst/>
                <a:latin typeface="Arial" panose="020B0604020202020204" pitchFamily="34" charset="0"/>
                <a:ea typeface="Calibri" panose="020F0502020204030204" pitchFamily="34" charset="0"/>
              </a:rPr>
              <a:t>Action learning and collaboration around network weaving </a:t>
            </a:r>
            <a:endParaRPr lang="en-GB" sz="2400" dirty="0"/>
          </a:p>
        </p:txBody>
      </p:sp>
      <p:sp>
        <p:nvSpPr>
          <p:cNvPr id="3" name="Subtitle 2">
            <a:extLst>
              <a:ext uri="{FF2B5EF4-FFF2-40B4-BE49-F238E27FC236}">
                <a16:creationId xmlns:a16="http://schemas.microsoft.com/office/drawing/2014/main" id="{B881A91D-B971-7662-63C4-CE826C60715C}"/>
              </a:ext>
            </a:extLst>
          </p:cNvPr>
          <p:cNvSpPr>
            <a:spLocks noGrp="1"/>
          </p:cNvSpPr>
          <p:nvPr>
            <p:ph type="subTitle" idx="1"/>
          </p:nvPr>
        </p:nvSpPr>
        <p:spPr>
          <a:xfrm>
            <a:off x="6281160" y="2046718"/>
            <a:ext cx="5263361" cy="2871387"/>
          </a:xfrm>
        </p:spPr>
        <p:txBody>
          <a:bodyPr>
            <a:noAutofit/>
          </a:bodyPr>
          <a:lstStyle/>
          <a:p>
            <a:r>
              <a:rPr lang="en-GB" sz="1600" dirty="0">
                <a:effectLst/>
                <a:latin typeface="Arial" panose="020B0604020202020204" pitchFamily="34" charset="0"/>
                <a:ea typeface="Calibri" panose="020F0502020204030204" pitchFamily="34" charset="0"/>
                <a:cs typeface="Arial" panose="020B0604020202020204" pitchFamily="34" charset="0"/>
              </a:rPr>
              <a:t>The Nurturing and Weaving Networks Special Interest Group</a:t>
            </a:r>
          </a:p>
          <a:p>
            <a:r>
              <a:rPr lang="en-GB" sz="1600" dirty="0">
                <a:latin typeface="Arial" panose="020B0604020202020204" pitchFamily="34" charset="0"/>
                <a:cs typeface="Arial" panose="020B0604020202020204" pitchFamily="34" charset="0"/>
              </a:rPr>
              <a:t>Q Community </a:t>
            </a:r>
            <a:r>
              <a:rPr lang="en-GB" sz="1600" dirty="0">
                <a:latin typeface="Arial" panose="020B0604020202020204" pitchFamily="34" charset="0"/>
                <a:cs typeface="Arial" panose="020B0604020202020204" pitchFamily="34" charset="0"/>
                <a:hlinkClick r:id="rId2"/>
              </a:rPr>
              <a:t>https://q.health.org.uk/community/groups/nurturing-and-weaving-networks/</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 Hexitime </a:t>
            </a:r>
            <a:r>
              <a:rPr lang="en-GB" sz="1600" dirty="0">
                <a:effectLst/>
                <a:latin typeface="Arial" panose="020B0604020202020204" pitchFamily="34" charset="0"/>
                <a:ea typeface="Calibri" panose="020F0502020204030204" pitchFamily="34" charset="0"/>
                <a:cs typeface="Arial" panose="020B0604020202020204" pitchFamily="34" charset="0"/>
              </a:rPr>
              <a:t> </a:t>
            </a:r>
          </a:p>
          <a:p>
            <a:r>
              <a:rPr lang="en-GB"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https://hexitime.com/activity/contribute-to-the-nurturing-and-weaving-networks-special-interest-group</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Network Weaving </a:t>
            </a:r>
          </a:p>
          <a:p>
            <a:r>
              <a:rPr lang="en-GB" sz="1600" dirty="0">
                <a:latin typeface="Arial" panose="020B0604020202020204" pitchFamily="34" charset="0"/>
                <a:cs typeface="Arial" panose="020B0604020202020204" pitchFamily="34" charset="0"/>
                <a:hlinkClick r:id="rId4"/>
              </a:rPr>
              <a:t>https://networkweaver.com/</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Growing our Networks together </a:t>
            </a:r>
          </a:p>
          <a:p>
            <a:r>
              <a:rPr lang="en-GB" sz="1600" dirty="0">
                <a:latin typeface="Arial" panose="020B0604020202020204" pitchFamily="34" charset="0"/>
                <a:cs typeface="Arial" panose="020B0604020202020204" pitchFamily="34" charset="0"/>
              </a:rPr>
              <a:t>for more information email </a:t>
            </a:r>
            <a:r>
              <a:rPr lang="en-GB" sz="1600" dirty="0">
                <a:latin typeface="Arial" panose="020B0604020202020204" pitchFamily="34" charset="0"/>
                <a:cs typeface="Arial" panose="020B0604020202020204" pitchFamily="34" charset="0"/>
                <a:hlinkClick r:id="rId5"/>
              </a:rPr>
              <a:t>hilda@cope-scotland.org</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6"/>
              </a:rPr>
              <a:t>www.cope-scotland.org</a:t>
            </a:r>
            <a:r>
              <a:rPr lang="en-GB" sz="1600" dirty="0">
                <a:latin typeface="Arial" panose="020B0604020202020204" pitchFamily="34" charset="0"/>
                <a:cs typeface="Arial" panose="020B0604020202020204" pitchFamily="34" charset="0"/>
              </a:rPr>
              <a:t> @COPEScotland</a:t>
            </a:r>
          </a:p>
        </p:txBody>
      </p:sp>
      <p:pic>
        <p:nvPicPr>
          <p:cNvPr id="15" name="Picture 3">
            <a:extLst>
              <a:ext uri="{FF2B5EF4-FFF2-40B4-BE49-F238E27FC236}">
                <a16:creationId xmlns:a16="http://schemas.microsoft.com/office/drawing/2014/main" id="{94180844-D457-6F9D-3732-EAE5A76CE09C}"/>
              </a:ext>
            </a:extLst>
          </p:cNvPr>
          <p:cNvPicPr>
            <a:picLocks noChangeAspect="1"/>
          </p:cNvPicPr>
          <p:nvPr/>
        </p:nvPicPr>
        <p:blipFill rotWithShape="1">
          <a:blip r:embed="rId7"/>
          <a:srcRect r="3" b="1458"/>
          <a:stretch/>
        </p:blipFill>
        <p:spPr>
          <a:xfrm>
            <a:off x="647479" y="585438"/>
            <a:ext cx="5437859" cy="5358727"/>
          </a:xfrm>
          <a:custGeom>
            <a:avLst/>
            <a:gdLst/>
            <a:ahLst/>
            <a:cxnLst/>
            <a:rect l="l" t="t" r="r" b="b"/>
            <a:pathLst>
              <a:path w="5437859" h="5358727">
                <a:moveTo>
                  <a:pt x="2442245" y="12"/>
                </a:moveTo>
                <a:cubicBezTo>
                  <a:pt x="2708249" y="-1139"/>
                  <a:pt x="3417096" y="86121"/>
                  <a:pt x="3772502" y="222641"/>
                </a:cubicBezTo>
                <a:cubicBezTo>
                  <a:pt x="4178135" y="378663"/>
                  <a:pt x="4516888" y="502516"/>
                  <a:pt x="4794198" y="943240"/>
                </a:cubicBezTo>
                <a:cubicBezTo>
                  <a:pt x="5070964" y="1383427"/>
                  <a:pt x="5480948" y="2332430"/>
                  <a:pt x="5434186" y="2864301"/>
                </a:cubicBezTo>
                <a:cubicBezTo>
                  <a:pt x="5387424" y="3395099"/>
                  <a:pt x="5199832" y="3941446"/>
                  <a:pt x="4762661" y="4378953"/>
                </a:cubicBezTo>
                <a:cubicBezTo>
                  <a:pt x="4309722" y="4878654"/>
                  <a:pt x="3935081" y="5128505"/>
                  <a:pt x="3497910" y="5222333"/>
                </a:cubicBezTo>
                <a:cubicBezTo>
                  <a:pt x="3184713" y="5265762"/>
                  <a:pt x="2870973" y="5385861"/>
                  <a:pt x="2557776" y="5353156"/>
                </a:cubicBezTo>
                <a:cubicBezTo>
                  <a:pt x="2244579" y="5320450"/>
                  <a:pt x="1751402" y="5242707"/>
                  <a:pt x="1374043" y="5019128"/>
                </a:cubicBezTo>
                <a:cubicBezTo>
                  <a:pt x="1108696" y="4831472"/>
                  <a:pt x="796586" y="4519963"/>
                  <a:pt x="483933" y="4019189"/>
                </a:cubicBezTo>
                <a:cubicBezTo>
                  <a:pt x="171824" y="3582755"/>
                  <a:pt x="0" y="3082518"/>
                  <a:pt x="0" y="2536171"/>
                </a:cubicBezTo>
                <a:cubicBezTo>
                  <a:pt x="0" y="2411246"/>
                  <a:pt x="296885" y="1177542"/>
                  <a:pt x="749280" y="771132"/>
                </a:cubicBezTo>
                <a:cubicBezTo>
                  <a:pt x="1202764" y="365259"/>
                  <a:pt x="1858520" y="99860"/>
                  <a:pt x="2357678" y="6032"/>
                </a:cubicBezTo>
                <a:cubicBezTo>
                  <a:pt x="2375281" y="2145"/>
                  <a:pt x="2404244" y="176"/>
                  <a:pt x="2442245" y="12"/>
                </a:cubicBezTo>
                <a:close/>
              </a:path>
            </a:pathLst>
          </a:custGeom>
        </p:spPr>
      </p:pic>
    </p:spTree>
    <p:extLst>
      <p:ext uri="{BB962C8B-B14F-4D97-AF65-F5344CB8AC3E}">
        <p14:creationId xmlns:p14="http://schemas.microsoft.com/office/powerpoint/2010/main" val="202060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9A9D8-16BB-07A2-2985-B9128FC28E97}"/>
              </a:ext>
            </a:extLst>
          </p:cNvPr>
          <p:cNvSpPr>
            <a:spLocks noGrp="1"/>
          </p:cNvSpPr>
          <p:nvPr>
            <p:ph type="title"/>
          </p:nvPr>
        </p:nvSpPr>
        <p:spPr>
          <a:xfrm>
            <a:off x="6480000" y="619200"/>
            <a:ext cx="4991961" cy="1477328"/>
          </a:xfrm>
        </p:spPr>
        <p:txBody>
          <a:bodyPr wrap="square" anchor="ctr">
            <a:normAutofit/>
          </a:bodyPr>
          <a:lstStyle/>
          <a:p>
            <a:r>
              <a:rPr lang="en-GB" sz="3200"/>
              <a:t>Reflection using the chat box please complete the sentence</a:t>
            </a:r>
          </a:p>
        </p:txBody>
      </p:sp>
      <p:pic>
        <p:nvPicPr>
          <p:cNvPr id="5" name="Picture 4" descr="Logo, company name&#10;&#10;Description automatically generated">
            <a:extLst>
              <a:ext uri="{FF2B5EF4-FFF2-40B4-BE49-F238E27FC236}">
                <a16:creationId xmlns:a16="http://schemas.microsoft.com/office/drawing/2014/main" id="{4308FF21-7774-8B38-C62D-BB1E96E0A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2214848"/>
            <a:ext cx="5014800" cy="2419641"/>
          </a:xfrm>
          <a:custGeom>
            <a:avLst/>
            <a:gdLst/>
            <a:ahLst/>
            <a:cxnLst/>
            <a:rect l="l" t="t" r="r" b="b"/>
            <a:pathLst>
              <a:path w="5014800" h="5409338">
                <a:moveTo>
                  <a:pt x="0" y="0"/>
                </a:moveTo>
                <a:lnTo>
                  <a:pt x="5014800" y="0"/>
                </a:lnTo>
                <a:lnTo>
                  <a:pt x="5014800" y="5409338"/>
                </a:lnTo>
                <a:lnTo>
                  <a:pt x="0" y="5409338"/>
                </a:lnTo>
                <a:close/>
              </a:path>
            </a:pathLst>
          </a:custGeom>
        </p:spPr>
      </p:pic>
      <p:sp>
        <p:nvSpPr>
          <p:cNvPr id="3" name="Content Placeholder 2">
            <a:extLst>
              <a:ext uri="{FF2B5EF4-FFF2-40B4-BE49-F238E27FC236}">
                <a16:creationId xmlns:a16="http://schemas.microsoft.com/office/drawing/2014/main" id="{FC478611-9D09-F055-20D2-14048C0CB699}"/>
              </a:ext>
            </a:extLst>
          </p:cNvPr>
          <p:cNvSpPr>
            <a:spLocks noGrp="1"/>
          </p:cNvSpPr>
          <p:nvPr>
            <p:ph idx="1"/>
          </p:nvPr>
        </p:nvSpPr>
        <p:spPr>
          <a:xfrm>
            <a:off x="6281159" y="1905712"/>
            <a:ext cx="5190803" cy="3852161"/>
          </a:xfrm>
        </p:spPr>
        <p:txBody>
          <a:bodyPr>
            <a:normAutofit fontScale="77500" lnSpcReduction="20000"/>
          </a:bodyPr>
          <a:lstStyle/>
          <a:p>
            <a:pPr>
              <a:lnSpc>
                <a:spcPct val="110000"/>
              </a:lnSpc>
            </a:pPr>
            <a:r>
              <a:rPr lang="en-GB" sz="1700" dirty="0"/>
              <a:t>I think peer assist is………………….</a:t>
            </a:r>
          </a:p>
          <a:p>
            <a:pPr>
              <a:lnSpc>
                <a:spcPct val="110000"/>
              </a:lnSpc>
            </a:pPr>
            <a:r>
              <a:rPr lang="en-GB" sz="1700" dirty="0"/>
              <a:t>Following the session today I plan ………………</a:t>
            </a:r>
          </a:p>
          <a:p>
            <a:pPr>
              <a:lnSpc>
                <a:spcPct val="110000"/>
              </a:lnSpc>
            </a:pPr>
            <a:r>
              <a:rPr lang="en-GB" sz="1700" dirty="0"/>
              <a:t>Next I would value……….</a:t>
            </a:r>
          </a:p>
          <a:p>
            <a:pPr marL="0" indent="0">
              <a:lnSpc>
                <a:spcPct val="110000"/>
              </a:lnSpc>
              <a:buNone/>
            </a:pPr>
            <a:endParaRPr lang="en-GB" sz="1700" dirty="0"/>
          </a:p>
          <a:p>
            <a:pPr marL="0" indent="0">
              <a:lnSpc>
                <a:spcPct val="110000"/>
              </a:lnSpc>
              <a:buNone/>
            </a:pPr>
            <a:r>
              <a:rPr lang="en-GB" sz="1700" dirty="0"/>
              <a:t>These slides are developed from a presentation to colleagues in the Q community and shared for anyone who missed the session.</a:t>
            </a:r>
          </a:p>
          <a:p>
            <a:pPr marL="0" indent="0">
              <a:lnSpc>
                <a:spcPct val="110000"/>
              </a:lnSpc>
              <a:buNone/>
            </a:pPr>
            <a:endParaRPr lang="en-GB" sz="1700" dirty="0"/>
          </a:p>
          <a:p>
            <a:pPr marL="0" indent="0">
              <a:lnSpc>
                <a:spcPct val="110000"/>
              </a:lnSpc>
              <a:buNone/>
            </a:pPr>
            <a:r>
              <a:rPr lang="en-GB" sz="1700" dirty="0"/>
              <a:t>For more information please contact Hilda Campbell</a:t>
            </a:r>
          </a:p>
          <a:p>
            <a:pPr marL="0" indent="0">
              <a:lnSpc>
                <a:spcPct val="110000"/>
              </a:lnSpc>
              <a:buNone/>
            </a:pPr>
            <a:r>
              <a:rPr lang="en-GB" sz="1700" dirty="0">
                <a:hlinkClick r:id="rId3"/>
              </a:rPr>
              <a:t>Hilda@cope-scotland.org</a:t>
            </a:r>
            <a:endParaRPr lang="en-GB" sz="1700" dirty="0"/>
          </a:p>
          <a:p>
            <a:pPr marL="0" indent="0">
              <a:lnSpc>
                <a:spcPct val="110000"/>
              </a:lnSpc>
              <a:buNone/>
            </a:pPr>
            <a:r>
              <a:rPr lang="en-GB" sz="1700" dirty="0">
                <a:hlinkClick r:id="rId4"/>
              </a:rPr>
              <a:t>www.cope-scotland.org</a:t>
            </a:r>
            <a:endParaRPr lang="en-GB" sz="1700" dirty="0"/>
          </a:p>
          <a:p>
            <a:pPr marL="0" indent="0">
              <a:lnSpc>
                <a:spcPct val="110000"/>
              </a:lnSpc>
              <a:buNone/>
            </a:pPr>
            <a:r>
              <a:rPr lang="en-GB" sz="1700" dirty="0"/>
              <a:t>@COPEScotland</a:t>
            </a:r>
          </a:p>
          <a:p>
            <a:pPr marL="0" indent="0">
              <a:lnSpc>
                <a:spcPct val="110000"/>
              </a:lnSpc>
              <a:buNone/>
            </a:pPr>
            <a:r>
              <a:rPr lang="en-GB" sz="1700" dirty="0"/>
              <a:t>Convenor Nurturing and Weaving Networks Special </a:t>
            </a:r>
            <a:r>
              <a:rPr lang="en-GB" sz="1700"/>
              <a:t>Interest Group </a:t>
            </a:r>
            <a:endParaRPr lang="en-GB" sz="1700" dirty="0"/>
          </a:p>
        </p:txBody>
      </p:sp>
    </p:spTree>
    <p:extLst>
      <p:ext uri="{BB962C8B-B14F-4D97-AF65-F5344CB8AC3E}">
        <p14:creationId xmlns:p14="http://schemas.microsoft.com/office/powerpoint/2010/main" val="6983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C987FC-5E25-B61C-D9FC-94F38D1E709F}"/>
              </a:ext>
            </a:extLst>
          </p:cNvPr>
          <p:cNvSpPr>
            <a:spLocks noGrp="1"/>
          </p:cNvSpPr>
          <p:nvPr>
            <p:ph type="title"/>
          </p:nvPr>
        </p:nvSpPr>
        <p:spPr>
          <a:xfrm>
            <a:off x="756715" y="1569745"/>
            <a:ext cx="5015638" cy="2804400"/>
          </a:xfrm>
        </p:spPr>
        <p:txBody>
          <a:bodyPr vert="horz" wrap="square" lIns="0" tIns="0" rIns="0" bIns="0" rtlCol="0" anchor="b" anchorCtr="0">
            <a:normAutofit fontScale="90000"/>
          </a:bodyPr>
          <a:lstStyle/>
          <a:p>
            <a:pPr algn="ctr">
              <a:lnSpc>
                <a:spcPct val="90000"/>
              </a:lnSpc>
            </a:pPr>
            <a:r>
              <a:rPr lang="en-US" sz="4300" spc="-100" dirty="0"/>
              <a:t>Let’s take a few moments just to breath and be and not be doing. Bringing ourselves to this current moment and giving it our attention. There are examples on </a:t>
            </a:r>
            <a:r>
              <a:rPr lang="en-US" sz="4300" spc="-100" dirty="0">
                <a:hlinkClick r:id="rId2"/>
              </a:rPr>
              <a:t>www.cope-scotland.og</a:t>
            </a:r>
            <a:r>
              <a:rPr lang="en-US" sz="4300" spc="-100" dirty="0"/>
              <a:t> which you may find helpful which support taking a moment to pause.</a:t>
            </a:r>
          </a:p>
        </p:txBody>
      </p:sp>
      <p:pic>
        <p:nvPicPr>
          <p:cNvPr id="35" name="Picture 34" descr="People sitting on a grass field and enjoying the sun">
            <a:extLst>
              <a:ext uri="{FF2B5EF4-FFF2-40B4-BE49-F238E27FC236}">
                <a16:creationId xmlns:a16="http://schemas.microsoft.com/office/drawing/2014/main" id="{EC999404-9D4D-625A-A2A3-E471E117820F}"/>
              </a:ext>
            </a:extLst>
          </p:cNvPr>
          <p:cNvPicPr>
            <a:picLocks noChangeAspect="1"/>
          </p:cNvPicPr>
          <p:nvPr/>
        </p:nvPicPr>
        <p:blipFill rotWithShape="1">
          <a:blip r:embed="rId3"/>
          <a:srcRect l="22441" r="22440" b="-1"/>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63546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97A36-905F-B6C6-0BB1-A54F4183B8AA}"/>
              </a:ext>
            </a:extLst>
          </p:cNvPr>
          <p:cNvSpPr>
            <a:spLocks noGrp="1"/>
          </p:cNvSpPr>
          <p:nvPr>
            <p:ph type="title"/>
          </p:nvPr>
        </p:nvSpPr>
        <p:spPr>
          <a:xfrm>
            <a:off x="720000" y="619200"/>
            <a:ext cx="10728322" cy="681586"/>
          </a:xfrm>
        </p:spPr>
        <p:txBody>
          <a:bodyPr wrap="square">
            <a:normAutofit/>
          </a:bodyPr>
          <a:lstStyle/>
          <a:p>
            <a:r>
              <a:rPr lang="en-GB" sz="3200"/>
              <a:t>Overview Community of Practice and Nurturing and Weaving Networks</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CFC0EEE2-9128-37DF-03C1-44BDBFCA8E1C}"/>
              </a:ext>
            </a:extLst>
          </p:cNvPr>
          <p:cNvGraphicFramePr>
            <a:graphicFrameLocks noGrp="1"/>
          </p:cNvGraphicFramePr>
          <p:nvPr>
            <p:ph idx="1"/>
            <p:extLst>
              <p:ext uri="{D42A27DB-BD31-4B8C-83A1-F6EECF244321}">
                <p14:modId xmlns:p14="http://schemas.microsoft.com/office/powerpoint/2010/main" val="1536247302"/>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60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B0B26-8F3C-9DFC-01C3-7FA16F3CEEA9}"/>
              </a:ext>
            </a:extLst>
          </p:cNvPr>
          <p:cNvSpPr>
            <a:spLocks noGrp="1"/>
          </p:cNvSpPr>
          <p:nvPr>
            <p:ph type="title"/>
          </p:nvPr>
        </p:nvSpPr>
        <p:spPr>
          <a:xfrm>
            <a:off x="720000" y="619200"/>
            <a:ext cx="3107463" cy="5510138"/>
          </a:xfrm>
        </p:spPr>
        <p:txBody>
          <a:bodyPr>
            <a:normAutofit/>
          </a:bodyPr>
          <a:lstStyle/>
          <a:p>
            <a:r>
              <a:rPr lang="en-GB" dirty="0"/>
              <a:t>Nurturing and Weaving Networks Community of Practice</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838D09BF-C339-21F1-539B-E1729E0F0360}"/>
              </a:ext>
            </a:extLst>
          </p:cNvPr>
          <p:cNvGraphicFramePr>
            <a:graphicFrameLocks noGrp="1"/>
          </p:cNvGraphicFramePr>
          <p:nvPr>
            <p:ph idx="1"/>
            <p:extLst>
              <p:ext uri="{D42A27DB-BD31-4B8C-83A1-F6EECF244321}">
                <p14:modId xmlns:p14="http://schemas.microsoft.com/office/powerpoint/2010/main" val="3367417859"/>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73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DA88D-4498-C1DC-7444-5BA1D2682523}"/>
              </a:ext>
            </a:extLst>
          </p:cNvPr>
          <p:cNvSpPr>
            <a:spLocks noGrp="1"/>
          </p:cNvSpPr>
          <p:nvPr>
            <p:ph type="title"/>
          </p:nvPr>
        </p:nvSpPr>
        <p:spPr>
          <a:xfrm>
            <a:off x="720000" y="619200"/>
            <a:ext cx="10728322" cy="681586"/>
          </a:xfrm>
        </p:spPr>
        <p:txBody>
          <a:bodyPr wrap="square">
            <a:normAutofit/>
          </a:bodyPr>
          <a:lstStyle/>
          <a:p>
            <a:r>
              <a:rPr lang="en-GB" sz="3200" dirty="0"/>
              <a:t>Common themes around Networking </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78CA3304-52B4-9AFB-8BB5-19EE95FC4695}"/>
              </a:ext>
            </a:extLst>
          </p:cNvPr>
          <p:cNvGraphicFramePr>
            <a:graphicFrameLocks noGrp="1"/>
          </p:cNvGraphicFramePr>
          <p:nvPr>
            <p:ph idx="1"/>
            <p:extLst>
              <p:ext uri="{D42A27DB-BD31-4B8C-83A1-F6EECF244321}">
                <p14:modId xmlns:p14="http://schemas.microsoft.com/office/powerpoint/2010/main" val="3798512099"/>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08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20A4E-8033-8A6B-2D6B-43DC0D5A0E9D}"/>
              </a:ext>
            </a:extLst>
          </p:cNvPr>
          <p:cNvSpPr>
            <a:spLocks noGrp="1"/>
          </p:cNvSpPr>
          <p:nvPr>
            <p:ph type="title"/>
          </p:nvPr>
        </p:nvSpPr>
        <p:spPr>
          <a:xfrm>
            <a:off x="720000" y="619200"/>
            <a:ext cx="3107463" cy="5510138"/>
          </a:xfrm>
        </p:spPr>
        <p:txBody>
          <a:bodyPr>
            <a:normAutofit/>
          </a:bodyPr>
          <a:lstStyle/>
          <a:p>
            <a:r>
              <a:rPr lang="en-GB" dirty="0"/>
              <a:t>Peer Assist (June Holley)</a:t>
            </a:r>
            <a:br>
              <a:rPr lang="en-GB" dirty="0"/>
            </a:br>
            <a:r>
              <a:rPr lang="en-GB" sz="1800" baseline="0" dirty="0">
                <a:hlinkClick r:id="rId2"/>
              </a:rPr>
              <a:t>https://networkweaver.com/peer-assist-process/</a:t>
            </a:r>
            <a:r>
              <a:rPr lang="en-GB" sz="1800" baseline="0" dirty="0"/>
              <a:t> </a:t>
            </a:r>
            <a:br>
              <a:rPr lang="en-GB" sz="1800" dirty="0"/>
            </a:br>
            <a:r>
              <a:rPr lang="en-GB" dirty="0"/>
              <a:t> </a:t>
            </a:r>
          </a:p>
        </p:txBody>
      </p:sp>
      <p:sp useBgFill="1">
        <p:nvSpPr>
          <p:cNvPr id="13" name="Freeform: Shape 1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4" name="Content Placeholder 2">
            <a:extLst>
              <a:ext uri="{FF2B5EF4-FFF2-40B4-BE49-F238E27FC236}">
                <a16:creationId xmlns:a16="http://schemas.microsoft.com/office/drawing/2014/main" id="{CD4DC2EB-B9AE-BB7F-7E51-FF357517F665}"/>
              </a:ext>
            </a:extLst>
          </p:cNvPr>
          <p:cNvGraphicFramePr>
            <a:graphicFrameLocks noGrp="1"/>
          </p:cNvGraphicFramePr>
          <p:nvPr>
            <p:ph idx="1"/>
            <p:extLst>
              <p:ext uri="{D42A27DB-BD31-4B8C-83A1-F6EECF244321}">
                <p14:modId xmlns:p14="http://schemas.microsoft.com/office/powerpoint/2010/main" val="403072612"/>
              </p:ext>
            </p:extLst>
          </p:nvPr>
        </p:nvGraphicFramePr>
        <p:xfrm>
          <a:off x="5260361" y="324739"/>
          <a:ext cx="6464469" cy="631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20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FB5B-268A-1DFE-E8C7-8A245406778A}"/>
              </a:ext>
            </a:extLst>
          </p:cNvPr>
          <p:cNvSpPr>
            <a:spLocks noGrp="1"/>
          </p:cNvSpPr>
          <p:nvPr>
            <p:ph type="title"/>
          </p:nvPr>
        </p:nvSpPr>
        <p:spPr/>
        <p:txBody>
          <a:bodyPr/>
          <a:lstStyle/>
          <a:p>
            <a:r>
              <a:rPr lang="en-GB" dirty="0"/>
              <a:t>Activity instructions for peer assist (Adapted from the work of June Holley) </a:t>
            </a:r>
          </a:p>
        </p:txBody>
      </p:sp>
      <p:graphicFrame>
        <p:nvGraphicFramePr>
          <p:cNvPr id="4" name="Diagram 3">
            <a:extLst>
              <a:ext uri="{FF2B5EF4-FFF2-40B4-BE49-F238E27FC236}">
                <a16:creationId xmlns:a16="http://schemas.microsoft.com/office/drawing/2014/main" id="{4C2E3896-31EC-2072-2ABE-9A4394294BEB}"/>
              </a:ext>
            </a:extLst>
          </p:cNvPr>
          <p:cNvGraphicFramePr/>
          <p:nvPr>
            <p:extLst>
              <p:ext uri="{D42A27DB-BD31-4B8C-83A1-F6EECF244321}">
                <p14:modId xmlns:p14="http://schemas.microsoft.com/office/powerpoint/2010/main" val="3755751902"/>
              </p:ext>
            </p:extLst>
          </p:nvPr>
        </p:nvGraphicFramePr>
        <p:xfrm>
          <a:off x="1145135" y="1640792"/>
          <a:ext cx="9058544" cy="414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060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FB5B-268A-1DFE-E8C7-8A245406778A}"/>
              </a:ext>
            </a:extLst>
          </p:cNvPr>
          <p:cNvSpPr>
            <a:spLocks noGrp="1"/>
          </p:cNvSpPr>
          <p:nvPr>
            <p:ph type="title"/>
          </p:nvPr>
        </p:nvSpPr>
        <p:spPr/>
        <p:txBody>
          <a:bodyPr/>
          <a:lstStyle/>
          <a:p>
            <a:r>
              <a:rPr lang="en-GB" dirty="0"/>
              <a:t>Activity instructions for peer assist (Adapted from the work of June Holley) </a:t>
            </a:r>
          </a:p>
        </p:txBody>
      </p:sp>
      <p:graphicFrame>
        <p:nvGraphicFramePr>
          <p:cNvPr id="4" name="Diagram 3">
            <a:extLst>
              <a:ext uri="{FF2B5EF4-FFF2-40B4-BE49-F238E27FC236}">
                <a16:creationId xmlns:a16="http://schemas.microsoft.com/office/drawing/2014/main" id="{4C2E3896-31EC-2072-2ABE-9A4394294BEB}"/>
              </a:ext>
            </a:extLst>
          </p:cNvPr>
          <p:cNvGraphicFramePr/>
          <p:nvPr>
            <p:extLst>
              <p:ext uri="{D42A27DB-BD31-4B8C-83A1-F6EECF244321}">
                <p14:modId xmlns:p14="http://schemas.microsoft.com/office/powerpoint/2010/main" val="3409443963"/>
              </p:ext>
            </p:extLst>
          </p:nvPr>
        </p:nvGraphicFramePr>
        <p:xfrm>
          <a:off x="1145135" y="1640792"/>
          <a:ext cx="9058544" cy="414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49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FB5B-268A-1DFE-E8C7-8A245406778A}"/>
              </a:ext>
            </a:extLst>
          </p:cNvPr>
          <p:cNvSpPr>
            <a:spLocks noGrp="1"/>
          </p:cNvSpPr>
          <p:nvPr>
            <p:ph type="title"/>
          </p:nvPr>
        </p:nvSpPr>
        <p:spPr/>
        <p:txBody>
          <a:bodyPr/>
          <a:lstStyle/>
          <a:p>
            <a:r>
              <a:rPr lang="en-GB" dirty="0"/>
              <a:t>Activity instructions for peer assist (Adapted from the work of June Holley) </a:t>
            </a:r>
          </a:p>
        </p:txBody>
      </p:sp>
      <p:graphicFrame>
        <p:nvGraphicFramePr>
          <p:cNvPr id="4" name="Diagram 3">
            <a:extLst>
              <a:ext uri="{FF2B5EF4-FFF2-40B4-BE49-F238E27FC236}">
                <a16:creationId xmlns:a16="http://schemas.microsoft.com/office/drawing/2014/main" id="{4C2E3896-31EC-2072-2ABE-9A4394294BEB}"/>
              </a:ext>
            </a:extLst>
          </p:cNvPr>
          <p:cNvGraphicFramePr/>
          <p:nvPr>
            <p:extLst>
              <p:ext uri="{D42A27DB-BD31-4B8C-83A1-F6EECF244321}">
                <p14:modId xmlns:p14="http://schemas.microsoft.com/office/powerpoint/2010/main" val="1326066364"/>
              </p:ext>
            </p:extLst>
          </p:nvPr>
        </p:nvGraphicFramePr>
        <p:xfrm>
          <a:off x="1145135" y="1640792"/>
          <a:ext cx="9058544" cy="414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53361"/>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232</TotalTime>
  <Words>926</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Sagona Book</vt:lpstr>
      <vt:lpstr>The Hand Extrablack</vt:lpstr>
      <vt:lpstr>BlobVTI</vt:lpstr>
      <vt:lpstr>Action learning and collaboration around network weaving </vt:lpstr>
      <vt:lpstr>Let’s take a few moments just to breath and be and not be doing. Bringing ourselves to this current moment and giving it our attention. There are examples on www.cope-scotland.og which you may find helpful which support taking a moment to pause.</vt:lpstr>
      <vt:lpstr>Overview Community of Practice and Nurturing and Weaving Networks</vt:lpstr>
      <vt:lpstr>Nurturing and Weaving Networks Community of Practice</vt:lpstr>
      <vt:lpstr>Common themes around Networking </vt:lpstr>
      <vt:lpstr>Peer Assist (June Holley) https://networkweaver.com/peer-assist-process/   </vt:lpstr>
      <vt:lpstr>Activity instructions for peer assist (Adapted from the work of June Holley) </vt:lpstr>
      <vt:lpstr>Activity instructions for peer assist (Adapted from the work of June Holley) </vt:lpstr>
      <vt:lpstr>Activity instructions for peer assist (Adapted from the work of June Holley) </vt:lpstr>
      <vt:lpstr>Reflection using the chat box please complete the sentence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learning and collaboration around network weaving </dc:title>
  <dc:creator>Hilda Campbell</dc:creator>
  <cp:lastModifiedBy>Hilda Campbell</cp:lastModifiedBy>
  <cp:revision>3</cp:revision>
  <dcterms:created xsi:type="dcterms:W3CDTF">2022-08-13T13:16:39Z</dcterms:created>
  <dcterms:modified xsi:type="dcterms:W3CDTF">2022-08-21T14:14:57Z</dcterms:modified>
</cp:coreProperties>
</file>