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3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2" r:id="rId12"/>
    <p:sldId id="293" r:id="rId13"/>
    <p:sldId id="291" r:id="rId14"/>
    <p:sldId id="29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 autoAdjust="0"/>
    <p:restoredTop sz="93002" autoAdjust="0"/>
  </p:normalViewPr>
  <p:slideViewPr>
    <p:cSldViewPr snapToGrid="0" showGuides="1">
      <p:cViewPr varScale="1">
        <p:scale>
          <a:sx n="86" d="100"/>
          <a:sy n="86" d="100"/>
        </p:scale>
        <p:origin x="1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imongill/Library/Containers/com.apple.mail/Data/Library/Mail%20Downloads/1F969B14-4A32-46DF-8CFB-5294245061F4/SafetyII%20survey%20and%20registrants%20081122%20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[SafetyII survey and registrants 081122 AN.xlsx]Sheet5!PivotTable30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A9-B84C-89DB-8B32B372BE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9-B84C-89DB-8B32B372BE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A9-B84C-89DB-8B32B372BE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Sheet5!$A$4:$A$6</c:f>
              <c:strCache>
                <c:ptCount val="3"/>
                <c:pt idx="0">
                  <c:v>No answer</c:v>
                </c:pt>
                <c:pt idx="1">
                  <c:v>Not implemented</c:v>
                </c:pt>
                <c:pt idx="2">
                  <c:v>Partially implemented</c:v>
                </c:pt>
              </c:strCache>
            </c:strRef>
          </c:cat>
          <c:val>
            <c:numRef>
              <c:f>Sheet5!$B$4:$B$6</c:f>
              <c:numCache>
                <c:formatCode>General</c:formatCode>
                <c:ptCount val="3"/>
                <c:pt idx="0">
                  <c:v>50</c:v>
                </c:pt>
                <c:pt idx="1">
                  <c:v>62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A9-B84C-89DB-8B32B372B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7298-C2B2-4432-9B2E-7BC5E0C625C4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0536-44A5-481D-8815-E537E5121F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3E865295-B58A-4487-87E8-325F1DAE87D0}"/>
              </a:ext>
            </a:extLst>
          </p:cNvPr>
          <p:cNvGrpSpPr/>
          <p:nvPr userDrawn="1"/>
        </p:nvGrpSpPr>
        <p:grpSpPr>
          <a:xfrm>
            <a:off x="393700" y="5756271"/>
            <a:ext cx="3430588" cy="773229"/>
            <a:chOff x="393700" y="5756271"/>
            <a:chExt cx="3430588" cy="773229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5BF2C2FE-DFA0-4866-B3F8-BAD0471E496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93700" y="5756271"/>
              <a:ext cx="2813049" cy="720725"/>
              <a:chOff x="248" y="3626"/>
              <a:chExt cx="1772" cy="4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07A442E-7C9C-45D1-9371-60F3C95159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" y="3782"/>
                <a:ext cx="292" cy="296"/>
              </a:xfrm>
              <a:custGeom>
                <a:avLst/>
                <a:gdLst>
                  <a:gd name="T0" fmla="*/ 149 w 299"/>
                  <a:gd name="T1" fmla="*/ 302 h 302"/>
                  <a:gd name="T2" fmla="*/ 0 w 299"/>
                  <a:gd name="T3" fmla="*/ 151 h 302"/>
                  <a:gd name="T4" fmla="*/ 149 w 299"/>
                  <a:gd name="T5" fmla="*/ 0 h 302"/>
                  <a:gd name="T6" fmla="*/ 299 w 299"/>
                  <a:gd name="T7" fmla="*/ 151 h 302"/>
                  <a:gd name="T8" fmla="*/ 149 w 299"/>
                  <a:gd name="T9" fmla="*/ 302 h 302"/>
                  <a:gd name="T10" fmla="*/ 149 w 299"/>
                  <a:gd name="T11" fmla="*/ 231 h 302"/>
                  <a:gd name="T12" fmla="*/ 228 w 299"/>
                  <a:gd name="T13" fmla="*/ 151 h 302"/>
                  <a:gd name="T14" fmla="*/ 149 w 299"/>
                  <a:gd name="T15" fmla="*/ 71 h 302"/>
                  <a:gd name="T16" fmla="*/ 70 w 299"/>
                  <a:gd name="T17" fmla="*/ 151 h 302"/>
                  <a:gd name="T18" fmla="*/ 149 w 299"/>
                  <a:gd name="T19" fmla="*/ 23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02">
                    <a:moveTo>
                      <a:pt x="149" y="302"/>
                    </a:moveTo>
                    <a:cubicBezTo>
                      <a:pt x="67" y="302"/>
                      <a:pt x="0" y="234"/>
                      <a:pt x="0" y="151"/>
                    </a:cubicBezTo>
                    <a:cubicBezTo>
                      <a:pt x="0" y="68"/>
                      <a:pt x="67" y="0"/>
                      <a:pt x="149" y="0"/>
                    </a:cubicBezTo>
                    <a:cubicBezTo>
                      <a:pt x="232" y="0"/>
                      <a:pt x="299" y="68"/>
                      <a:pt x="299" y="151"/>
                    </a:cubicBezTo>
                    <a:cubicBezTo>
                      <a:pt x="299" y="234"/>
                      <a:pt x="232" y="302"/>
                      <a:pt x="149" y="302"/>
                    </a:cubicBezTo>
                    <a:moveTo>
                      <a:pt x="149" y="231"/>
                    </a:moveTo>
                    <a:cubicBezTo>
                      <a:pt x="193" y="231"/>
                      <a:pt x="228" y="195"/>
                      <a:pt x="228" y="151"/>
                    </a:cubicBezTo>
                    <a:cubicBezTo>
                      <a:pt x="228" y="107"/>
                      <a:pt x="193" y="71"/>
                      <a:pt x="149" y="71"/>
                    </a:cubicBezTo>
                    <a:cubicBezTo>
                      <a:pt x="106" y="71"/>
                      <a:pt x="70" y="107"/>
                      <a:pt x="70" y="151"/>
                    </a:cubicBezTo>
                    <a:cubicBezTo>
                      <a:pt x="70" y="195"/>
                      <a:pt x="106" y="231"/>
                      <a:pt x="149" y="231"/>
                    </a:cubicBezTo>
                  </a:path>
                </a:pathLst>
              </a:custGeom>
              <a:solidFill>
                <a:srgbClr val="E51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32010D39-2ECF-440D-B071-14DA3870F24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84" y="3803"/>
                <a:ext cx="66" cy="68"/>
              </a:xfrm>
              <a:custGeom>
                <a:avLst/>
                <a:gdLst>
                  <a:gd name="T0" fmla="*/ 68 w 68"/>
                  <a:gd name="T1" fmla="*/ 36 h 69"/>
                  <a:gd name="T2" fmla="*/ 33 w 68"/>
                  <a:gd name="T3" fmla="*/ 0 h 69"/>
                  <a:gd name="T4" fmla="*/ 0 w 68"/>
                  <a:gd name="T5" fmla="*/ 35 h 69"/>
                  <a:gd name="T6" fmla="*/ 33 w 68"/>
                  <a:gd name="T7" fmla="*/ 69 h 69"/>
                  <a:gd name="T8" fmla="*/ 63 w 68"/>
                  <a:gd name="T9" fmla="*/ 55 h 69"/>
                  <a:gd name="T10" fmla="*/ 50 w 68"/>
                  <a:gd name="T11" fmla="*/ 48 h 69"/>
                  <a:gd name="T12" fmla="*/ 33 w 68"/>
                  <a:gd name="T13" fmla="*/ 55 h 69"/>
                  <a:gd name="T14" fmla="*/ 15 w 68"/>
                  <a:gd name="T15" fmla="*/ 40 h 69"/>
                  <a:gd name="T16" fmla="*/ 68 w 68"/>
                  <a:gd name="T17" fmla="*/ 40 h 69"/>
                  <a:gd name="T18" fmla="*/ 68 w 68"/>
                  <a:gd name="T19" fmla="*/ 36 h 69"/>
                  <a:gd name="T20" fmla="*/ 51 w 68"/>
                  <a:gd name="T21" fmla="*/ 27 h 69"/>
                  <a:gd name="T22" fmla="*/ 16 w 68"/>
                  <a:gd name="T23" fmla="*/ 27 h 69"/>
                  <a:gd name="T24" fmla="*/ 33 w 68"/>
                  <a:gd name="T25" fmla="*/ 14 h 69"/>
                  <a:gd name="T26" fmla="*/ 51 w 68"/>
                  <a:gd name="T27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9">
                    <a:moveTo>
                      <a:pt x="68" y="36"/>
                    </a:moveTo>
                    <a:cubicBezTo>
                      <a:pt x="68" y="15"/>
                      <a:pt x="54" y="0"/>
                      <a:pt x="33" y="0"/>
                    </a:cubicBezTo>
                    <a:cubicBezTo>
                      <a:pt x="12" y="0"/>
                      <a:pt x="0" y="17"/>
                      <a:pt x="0" y="35"/>
                    </a:cubicBezTo>
                    <a:cubicBezTo>
                      <a:pt x="0" y="54"/>
                      <a:pt x="13" y="69"/>
                      <a:pt x="33" y="69"/>
                    </a:cubicBezTo>
                    <a:cubicBezTo>
                      <a:pt x="47" y="69"/>
                      <a:pt x="56" y="65"/>
                      <a:pt x="63" y="5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5" y="53"/>
                      <a:pt x="40" y="55"/>
                      <a:pt x="33" y="55"/>
                    </a:cubicBezTo>
                    <a:cubicBezTo>
                      <a:pt x="24" y="55"/>
                      <a:pt x="17" y="49"/>
                      <a:pt x="15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8"/>
                      <a:pt x="68" y="37"/>
                      <a:pt x="68" y="36"/>
                    </a:cubicBezTo>
                    <a:moveTo>
                      <a:pt x="51" y="27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19" y="18"/>
                      <a:pt x="25" y="14"/>
                      <a:pt x="33" y="14"/>
                    </a:cubicBezTo>
                    <a:cubicBezTo>
                      <a:pt x="42" y="14"/>
                      <a:pt x="49" y="19"/>
                      <a:pt x="51" y="27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16D9C9D5-CB10-4349-9A84-613F172A0D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" y="3781"/>
                <a:ext cx="56" cy="89"/>
              </a:xfrm>
              <a:custGeom>
                <a:avLst/>
                <a:gdLst>
                  <a:gd name="T0" fmla="*/ 41 w 57"/>
                  <a:gd name="T1" fmla="*/ 91 h 91"/>
                  <a:gd name="T2" fmla="*/ 57 w 57"/>
                  <a:gd name="T3" fmla="*/ 91 h 91"/>
                  <a:gd name="T4" fmla="*/ 57 w 57"/>
                  <a:gd name="T5" fmla="*/ 47 h 91"/>
                  <a:gd name="T6" fmla="*/ 35 w 57"/>
                  <a:gd name="T7" fmla="*/ 23 h 91"/>
                  <a:gd name="T8" fmla="*/ 16 w 57"/>
                  <a:gd name="T9" fmla="*/ 32 h 91"/>
                  <a:gd name="T10" fmla="*/ 16 w 57"/>
                  <a:gd name="T11" fmla="*/ 0 h 91"/>
                  <a:gd name="T12" fmla="*/ 0 w 57"/>
                  <a:gd name="T13" fmla="*/ 0 h 91"/>
                  <a:gd name="T14" fmla="*/ 0 w 57"/>
                  <a:gd name="T15" fmla="*/ 91 h 91"/>
                  <a:gd name="T16" fmla="*/ 16 w 57"/>
                  <a:gd name="T17" fmla="*/ 91 h 91"/>
                  <a:gd name="T18" fmla="*/ 16 w 57"/>
                  <a:gd name="T19" fmla="*/ 63 h 91"/>
                  <a:gd name="T20" fmla="*/ 19 w 57"/>
                  <a:gd name="T21" fmla="*/ 45 h 91"/>
                  <a:gd name="T22" fmla="*/ 30 w 57"/>
                  <a:gd name="T23" fmla="*/ 38 h 91"/>
                  <a:gd name="T24" fmla="*/ 41 w 57"/>
                  <a:gd name="T25" fmla="*/ 60 h 91"/>
                  <a:gd name="T26" fmla="*/ 41 w 57"/>
                  <a:gd name="T2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91">
                    <a:moveTo>
                      <a:pt x="41" y="91"/>
                    </a:move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31"/>
                      <a:pt x="47" y="23"/>
                      <a:pt x="35" y="23"/>
                    </a:cubicBezTo>
                    <a:cubicBezTo>
                      <a:pt x="28" y="23"/>
                      <a:pt x="22" y="26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56"/>
                      <a:pt x="16" y="50"/>
                      <a:pt x="19" y="45"/>
                    </a:cubicBezTo>
                    <a:cubicBezTo>
                      <a:pt x="22" y="41"/>
                      <a:pt x="25" y="38"/>
                      <a:pt x="30" y="38"/>
                    </a:cubicBezTo>
                    <a:cubicBezTo>
                      <a:pt x="40" y="38"/>
                      <a:pt x="41" y="46"/>
                      <a:pt x="41" y="60"/>
                    </a:cubicBez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76E044B4-0F77-48A1-895F-791C649506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" y="3782"/>
                <a:ext cx="51" cy="88"/>
              </a:xfrm>
              <a:custGeom>
                <a:avLst/>
                <a:gdLst>
                  <a:gd name="T0" fmla="*/ 34 w 51"/>
                  <a:gd name="T1" fmla="*/ 17 h 88"/>
                  <a:gd name="T2" fmla="*/ 51 w 51"/>
                  <a:gd name="T3" fmla="*/ 17 h 88"/>
                  <a:gd name="T4" fmla="*/ 51 w 51"/>
                  <a:gd name="T5" fmla="*/ 0 h 88"/>
                  <a:gd name="T6" fmla="*/ 50 w 51"/>
                  <a:gd name="T7" fmla="*/ 0 h 88"/>
                  <a:gd name="T8" fmla="*/ 3 w 51"/>
                  <a:gd name="T9" fmla="*/ 0 h 88"/>
                  <a:gd name="T10" fmla="*/ 0 w 51"/>
                  <a:gd name="T11" fmla="*/ 0 h 88"/>
                  <a:gd name="T12" fmla="*/ 0 w 51"/>
                  <a:gd name="T13" fmla="*/ 17 h 88"/>
                  <a:gd name="T14" fmla="*/ 17 w 51"/>
                  <a:gd name="T15" fmla="*/ 17 h 88"/>
                  <a:gd name="T16" fmla="*/ 17 w 51"/>
                  <a:gd name="T17" fmla="*/ 88 h 88"/>
                  <a:gd name="T18" fmla="*/ 34 w 51"/>
                  <a:gd name="T19" fmla="*/ 88 h 88"/>
                  <a:gd name="T20" fmla="*/ 34 w 51"/>
                  <a:gd name="T21" fmla="*/ 1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88">
                    <a:moveTo>
                      <a:pt x="34" y="17"/>
                    </a:moveTo>
                    <a:lnTo>
                      <a:pt x="51" y="17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88"/>
                    </a:lnTo>
                    <a:lnTo>
                      <a:pt x="34" y="88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4A86200B-FD58-488C-B8BF-690332804D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17" y="3886"/>
                <a:ext cx="46" cy="87"/>
              </a:xfrm>
              <a:custGeom>
                <a:avLst/>
                <a:gdLst>
                  <a:gd name="T0" fmla="*/ 46 w 46"/>
                  <a:gd name="T1" fmla="*/ 24 h 87"/>
                  <a:gd name="T2" fmla="*/ 30 w 46"/>
                  <a:gd name="T3" fmla="*/ 24 h 87"/>
                  <a:gd name="T4" fmla="*/ 30 w 46"/>
                  <a:gd name="T5" fmla="*/ 0 h 87"/>
                  <a:gd name="T6" fmla="*/ 13 w 46"/>
                  <a:gd name="T7" fmla="*/ 0 h 87"/>
                  <a:gd name="T8" fmla="*/ 13 w 46"/>
                  <a:gd name="T9" fmla="*/ 24 h 87"/>
                  <a:gd name="T10" fmla="*/ 0 w 46"/>
                  <a:gd name="T11" fmla="*/ 24 h 87"/>
                  <a:gd name="T12" fmla="*/ 0 w 46"/>
                  <a:gd name="T13" fmla="*/ 37 h 87"/>
                  <a:gd name="T14" fmla="*/ 13 w 46"/>
                  <a:gd name="T15" fmla="*/ 37 h 87"/>
                  <a:gd name="T16" fmla="*/ 13 w 46"/>
                  <a:gd name="T17" fmla="*/ 87 h 87"/>
                  <a:gd name="T18" fmla="*/ 30 w 46"/>
                  <a:gd name="T19" fmla="*/ 87 h 87"/>
                  <a:gd name="T20" fmla="*/ 30 w 46"/>
                  <a:gd name="T21" fmla="*/ 37 h 87"/>
                  <a:gd name="T22" fmla="*/ 46 w 46"/>
                  <a:gd name="T23" fmla="*/ 37 h 87"/>
                  <a:gd name="T24" fmla="*/ 46 w 46"/>
                  <a:gd name="T25" fmla="*/ 2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7">
                    <a:moveTo>
                      <a:pt x="46" y="24"/>
                    </a:moveTo>
                    <a:lnTo>
                      <a:pt x="30" y="24"/>
                    </a:lnTo>
                    <a:lnTo>
                      <a:pt x="30" y="0"/>
                    </a:lnTo>
                    <a:lnTo>
                      <a:pt x="13" y="0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13" y="87"/>
                    </a:lnTo>
                    <a:lnTo>
                      <a:pt x="30" y="87"/>
                    </a:lnTo>
                    <a:lnTo>
                      <a:pt x="30" y="37"/>
                    </a:lnTo>
                    <a:lnTo>
                      <a:pt x="46" y="3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28BFE8A-049B-499E-8F2F-3038FADF12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8" y="3884"/>
                <a:ext cx="57" cy="89"/>
              </a:xfrm>
              <a:custGeom>
                <a:avLst/>
                <a:gdLst>
                  <a:gd name="T0" fmla="*/ 41 w 58"/>
                  <a:gd name="T1" fmla="*/ 91 h 91"/>
                  <a:gd name="T2" fmla="*/ 58 w 58"/>
                  <a:gd name="T3" fmla="*/ 91 h 91"/>
                  <a:gd name="T4" fmla="*/ 58 w 58"/>
                  <a:gd name="T5" fmla="*/ 48 h 91"/>
                  <a:gd name="T6" fmla="*/ 35 w 58"/>
                  <a:gd name="T7" fmla="*/ 24 h 91"/>
                  <a:gd name="T8" fmla="*/ 16 w 58"/>
                  <a:gd name="T9" fmla="*/ 32 h 91"/>
                  <a:gd name="T10" fmla="*/ 16 w 58"/>
                  <a:gd name="T11" fmla="*/ 0 h 91"/>
                  <a:gd name="T12" fmla="*/ 0 w 58"/>
                  <a:gd name="T13" fmla="*/ 0 h 91"/>
                  <a:gd name="T14" fmla="*/ 0 w 58"/>
                  <a:gd name="T15" fmla="*/ 91 h 91"/>
                  <a:gd name="T16" fmla="*/ 16 w 58"/>
                  <a:gd name="T17" fmla="*/ 91 h 91"/>
                  <a:gd name="T18" fmla="*/ 16 w 58"/>
                  <a:gd name="T19" fmla="*/ 63 h 91"/>
                  <a:gd name="T20" fmla="*/ 19 w 58"/>
                  <a:gd name="T21" fmla="*/ 45 h 91"/>
                  <a:gd name="T22" fmla="*/ 30 w 58"/>
                  <a:gd name="T23" fmla="*/ 39 h 91"/>
                  <a:gd name="T24" fmla="*/ 41 w 58"/>
                  <a:gd name="T25" fmla="*/ 60 h 91"/>
                  <a:gd name="T26" fmla="*/ 41 w 58"/>
                  <a:gd name="T2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1">
                    <a:moveTo>
                      <a:pt x="41" y="91"/>
                    </a:move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32"/>
                      <a:pt x="48" y="24"/>
                      <a:pt x="35" y="24"/>
                    </a:cubicBezTo>
                    <a:cubicBezTo>
                      <a:pt x="28" y="24"/>
                      <a:pt x="22" y="27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57"/>
                      <a:pt x="16" y="51"/>
                      <a:pt x="19" y="45"/>
                    </a:cubicBezTo>
                    <a:cubicBezTo>
                      <a:pt x="22" y="41"/>
                      <a:pt x="26" y="39"/>
                      <a:pt x="30" y="39"/>
                    </a:cubicBezTo>
                    <a:cubicBezTo>
                      <a:pt x="40" y="39"/>
                      <a:pt x="41" y="47"/>
                      <a:pt x="41" y="60"/>
                    </a:cubicBez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653226B7-FF18-4BD2-B9C3-29545654FC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4" y="3884"/>
                <a:ext cx="16" cy="89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A0E8A98A-9ED8-48DC-A691-02AB8F9AE3D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0" y="3908"/>
                <a:ext cx="65" cy="67"/>
              </a:xfrm>
              <a:custGeom>
                <a:avLst/>
                <a:gdLst>
                  <a:gd name="T0" fmla="*/ 67 w 67"/>
                  <a:gd name="T1" fmla="*/ 67 h 69"/>
                  <a:gd name="T2" fmla="*/ 67 w 67"/>
                  <a:gd name="T3" fmla="*/ 2 h 69"/>
                  <a:gd name="T4" fmla="*/ 50 w 67"/>
                  <a:gd name="T5" fmla="*/ 2 h 69"/>
                  <a:gd name="T6" fmla="*/ 50 w 67"/>
                  <a:gd name="T7" fmla="*/ 9 h 69"/>
                  <a:gd name="T8" fmla="*/ 30 w 67"/>
                  <a:gd name="T9" fmla="*/ 0 h 69"/>
                  <a:gd name="T10" fmla="*/ 0 w 67"/>
                  <a:gd name="T11" fmla="*/ 35 h 69"/>
                  <a:gd name="T12" fmla="*/ 30 w 67"/>
                  <a:gd name="T13" fmla="*/ 69 h 69"/>
                  <a:gd name="T14" fmla="*/ 50 w 67"/>
                  <a:gd name="T15" fmla="*/ 60 h 69"/>
                  <a:gd name="T16" fmla="*/ 50 w 67"/>
                  <a:gd name="T17" fmla="*/ 67 h 69"/>
                  <a:gd name="T18" fmla="*/ 67 w 67"/>
                  <a:gd name="T19" fmla="*/ 67 h 69"/>
                  <a:gd name="T20" fmla="*/ 51 w 67"/>
                  <a:gd name="T21" fmla="*/ 34 h 69"/>
                  <a:gd name="T22" fmla="*/ 33 w 67"/>
                  <a:gd name="T23" fmla="*/ 54 h 69"/>
                  <a:gd name="T24" fmla="*/ 16 w 67"/>
                  <a:gd name="T25" fmla="*/ 34 h 69"/>
                  <a:gd name="T26" fmla="*/ 33 w 67"/>
                  <a:gd name="T27" fmla="*/ 15 h 69"/>
                  <a:gd name="T28" fmla="*/ 51 w 67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9">
                    <a:moveTo>
                      <a:pt x="67" y="67"/>
                    </a:moveTo>
                    <a:cubicBezTo>
                      <a:pt x="67" y="2"/>
                      <a:pt x="67" y="2"/>
                      <a:pt x="67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3"/>
                      <a:pt x="38" y="0"/>
                      <a:pt x="30" y="0"/>
                    </a:cubicBezTo>
                    <a:cubicBezTo>
                      <a:pt x="13" y="0"/>
                      <a:pt x="0" y="14"/>
                      <a:pt x="0" y="35"/>
                    </a:cubicBezTo>
                    <a:cubicBezTo>
                      <a:pt x="0" y="55"/>
                      <a:pt x="14" y="69"/>
                      <a:pt x="30" y="69"/>
                    </a:cubicBezTo>
                    <a:cubicBezTo>
                      <a:pt x="39" y="69"/>
                      <a:pt x="45" y="66"/>
                      <a:pt x="50" y="60"/>
                    </a:cubicBezTo>
                    <a:cubicBezTo>
                      <a:pt x="50" y="67"/>
                      <a:pt x="50" y="67"/>
                      <a:pt x="50" y="67"/>
                    </a:cubicBezTo>
                    <a:lnTo>
                      <a:pt x="67" y="67"/>
                    </a:lnTo>
                    <a:close/>
                    <a:moveTo>
                      <a:pt x="51" y="34"/>
                    </a:moveTo>
                    <a:cubicBezTo>
                      <a:pt x="51" y="46"/>
                      <a:pt x="43" y="54"/>
                      <a:pt x="33" y="54"/>
                    </a:cubicBezTo>
                    <a:cubicBezTo>
                      <a:pt x="23" y="54"/>
                      <a:pt x="16" y="46"/>
                      <a:pt x="16" y="34"/>
                    </a:cubicBezTo>
                    <a:cubicBezTo>
                      <a:pt x="16" y="24"/>
                      <a:pt x="23" y="15"/>
                      <a:pt x="33" y="15"/>
                    </a:cubicBezTo>
                    <a:cubicBezTo>
                      <a:pt x="44" y="15"/>
                      <a:pt x="51" y="23"/>
                      <a:pt x="51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D4E872C6-315A-48E3-B240-6346DBF6B94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7" y="3908"/>
                <a:ext cx="67" cy="67"/>
              </a:xfrm>
              <a:custGeom>
                <a:avLst/>
                <a:gdLst>
                  <a:gd name="T0" fmla="*/ 69 w 69"/>
                  <a:gd name="T1" fmla="*/ 35 h 69"/>
                  <a:gd name="T2" fmla="*/ 34 w 69"/>
                  <a:gd name="T3" fmla="*/ 0 h 69"/>
                  <a:gd name="T4" fmla="*/ 0 w 69"/>
                  <a:gd name="T5" fmla="*/ 34 h 69"/>
                  <a:gd name="T6" fmla="*/ 34 w 69"/>
                  <a:gd name="T7" fmla="*/ 69 h 69"/>
                  <a:gd name="T8" fmla="*/ 64 w 69"/>
                  <a:gd name="T9" fmla="*/ 54 h 69"/>
                  <a:gd name="T10" fmla="*/ 50 w 69"/>
                  <a:gd name="T11" fmla="*/ 48 h 69"/>
                  <a:gd name="T12" fmla="*/ 34 w 69"/>
                  <a:gd name="T13" fmla="*/ 54 h 69"/>
                  <a:gd name="T14" fmla="*/ 16 w 69"/>
                  <a:gd name="T15" fmla="*/ 39 h 69"/>
                  <a:gd name="T16" fmla="*/ 68 w 69"/>
                  <a:gd name="T17" fmla="*/ 39 h 69"/>
                  <a:gd name="T18" fmla="*/ 69 w 69"/>
                  <a:gd name="T19" fmla="*/ 35 h 69"/>
                  <a:gd name="T20" fmla="*/ 52 w 69"/>
                  <a:gd name="T21" fmla="*/ 26 h 69"/>
                  <a:gd name="T22" fmla="*/ 17 w 69"/>
                  <a:gd name="T23" fmla="*/ 26 h 69"/>
                  <a:gd name="T24" fmla="*/ 34 w 69"/>
                  <a:gd name="T25" fmla="*/ 14 h 69"/>
                  <a:gd name="T26" fmla="*/ 52 w 69"/>
                  <a:gd name="T27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69">
                    <a:moveTo>
                      <a:pt x="69" y="35"/>
                    </a:moveTo>
                    <a:cubicBezTo>
                      <a:pt x="69" y="15"/>
                      <a:pt x="55" y="0"/>
                      <a:pt x="34" y="0"/>
                    </a:cubicBezTo>
                    <a:cubicBezTo>
                      <a:pt x="13" y="0"/>
                      <a:pt x="0" y="17"/>
                      <a:pt x="0" y="34"/>
                    </a:cubicBezTo>
                    <a:cubicBezTo>
                      <a:pt x="0" y="54"/>
                      <a:pt x="14" y="69"/>
                      <a:pt x="34" y="69"/>
                    </a:cubicBezTo>
                    <a:cubicBezTo>
                      <a:pt x="48" y="69"/>
                      <a:pt x="57" y="64"/>
                      <a:pt x="64" y="54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6" y="52"/>
                      <a:pt x="41" y="54"/>
                      <a:pt x="34" y="54"/>
                    </a:cubicBezTo>
                    <a:cubicBezTo>
                      <a:pt x="25" y="54"/>
                      <a:pt x="18" y="49"/>
                      <a:pt x="16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8"/>
                      <a:pt x="69" y="37"/>
                      <a:pt x="69" y="35"/>
                    </a:cubicBezTo>
                    <a:moveTo>
                      <a:pt x="52" y="26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18"/>
                      <a:pt x="26" y="14"/>
                      <a:pt x="34" y="14"/>
                    </a:cubicBezTo>
                    <a:cubicBezTo>
                      <a:pt x="43" y="14"/>
                      <a:pt x="50" y="19"/>
                      <a:pt x="52" y="26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A4CA5381-3277-4E08-BC0F-265F492C7B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" y="3887"/>
                <a:ext cx="62" cy="86"/>
              </a:xfrm>
              <a:custGeom>
                <a:avLst/>
                <a:gdLst>
                  <a:gd name="T0" fmla="*/ 17 w 62"/>
                  <a:gd name="T1" fmla="*/ 0 h 86"/>
                  <a:gd name="T2" fmla="*/ 0 w 62"/>
                  <a:gd name="T3" fmla="*/ 0 h 86"/>
                  <a:gd name="T4" fmla="*/ 0 w 62"/>
                  <a:gd name="T5" fmla="*/ 86 h 86"/>
                  <a:gd name="T6" fmla="*/ 17 w 62"/>
                  <a:gd name="T7" fmla="*/ 86 h 86"/>
                  <a:gd name="T8" fmla="*/ 17 w 62"/>
                  <a:gd name="T9" fmla="*/ 48 h 86"/>
                  <a:gd name="T10" fmla="*/ 46 w 62"/>
                  <a:gd name="T11" fmla="*/ 48 h 86"/>
                  <a:gd name="T12" fmla="*/ 46 w 62"/>
                  <a:gd name="T13" fmla="*/ 86 h 86"/>
                  <a:gd name="T14" fmla="*/ 62 w 62"/>
                  <a:gd name="T15" fmla="*/ 86 h 86"/>
                  <a:gd name="T16" fmla="*/ 62 w 62"/>
                  <a:gd name="T17" fmla="*/ 0 h 86"/>
                  <a:gd name="T18" fmla="*/ 46 w 62"/>
                  <a:gd name="T19" fmla="*/ 0 h 86"/>
                  <a:gd name="T20" fmla="*/ 46 w 62"/>
                  <a:gd name="T21" fmla="*/ 32 h 86"/>
                  <a:gd name="T22" fmla="*/ 17 w 62"/>
                  <a:gd name="T23" fmla="*/ 32 h 86"/>
                  <a:gd name="T24" fmla="*/ 17 w 62"/>
                  <a:gd name="T2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86">
                    <a:moveTo>
                      <a:pt x="17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17" y="86"/>
                    </a:lnTo>
                    <a:lnTo>
                      <a:pt x="17" y="48"/>
                    </a:lnTo>
                    <a:lnTo>
                      <a:pt x="46" y="48"/>
                    </a:lnTo>
                    <a:lnTo>
                      <a:pt x="46" y="86"/>
                    </a:lnTo>
                    <a:lnTo>
                      <a:pt x="62" y="86"/>
                    </a:lnTo>
                    <a:lnTo>
                      <a:pt x="62" y="0"/>
                    </a:lnTo>
                    <a:lnTo>
                      <a:pt x="46" y="0"/>
                    </a:lnTo>
                    <a:lnTo>
                      <a:pt x="46" y="32"/>
                    </a:lnTo>
                    <a:lnTo>
                      <a:pt x="17" y="3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4FB3E87C-41A8-4234-B0FF-D693B760EE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0" y="3990"/>
                <a:ext cx="46" cy="88"/>
              </a:xfrm>
              <a:custGeom>
                <a:avLst/>
                <a:gdLst>
                  <a:gd name="T0" fmla="*/ 46 w 46"/>
                  <a:gd name="T1" fmla="*/ 37 h 88"/>
                  <a:gd name="T2" fmla="*/ 30 w 46"/>
                  <a:gd name="T3" fmla="*/ 37 h 88"/>
                  <a:gd name="T4" fmla="*/ 30 w 46"/>
                  <a:gd name="T5" fmla="*/ 88 h 88"/>
                  <a:gd name="T6" fmla="*/ 14 w 46"/>
                  <a:gd name="T7" fmla="*/ 88 h 88"/>
                  <a:gd name="T8" fmla="*/ 14 w 46"/>
                  <a:gd name="T9" fmla="*/ 37 h 88"/>
                  <a:gd name="T10" fmla="*/ 0 w 46"/>
                  <a:gd name="T11" fmla="*/ 37 h 88"/>
                  <a:gd name="T12" fmla="*/ 0 w 46"/>
                  <a:gd name="T13" fmla="*/ 23 h 88"/>
                  <a:gd name="T14" fmla="*/ 14 w 46"/>
                  <a:gd name="T15" fmla="*/ 23 h 88"/>
                  <a:gd name="T16" fmla="*/ 14 w 46"/>
                  <a:gd name="T17" fmla="*/ 0 h 88"/>
                  <a:gd name="T18" fmla="*/ 30 w 46"/>
                  <a:gd name="T19" fmla="*/ 0 h 88"/>
                  <a:gd name="T20" fmla="*/ 30 w 46"/>
                  <a:gd name="T21" fmla="*/ 23 h 88"/>
                  <a:gd name="T22" fmla="*/ 46 w 46"/>
                  <a:gd name="T23" fmla="*/ 23 h 88"/>
                  <a:gd name="T24" fmla="*/ 46 w 46"/>
                  <a:gd name="T25" fmla="*/ 3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8">
                    <a:moveTo>
                      <a:pt x="46" y="37"/>
                    </a:moveTo>
                    <a:lnTo>
                      <a:pt x="30" y="37"/>
                    </a:lnTo>
                    <a:lnTo>
                      <a:pt x="30" y="88"/>
                    </a:lnTo>
                    <a:lnTo>
                      <a:pt x="14" y="88"/>
                    </a:lnTo>
                    <a:lnTo>
                      <a:pt x="14" y="37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14" y="23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30" y="23"/>
                    </a:lnTo>
                    <a:lnTo>
                      <a:pt x="46" y="23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B82FE4E-73AE-4FA8-81ED-139CF7433C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8" y="4012"/>
                <a:ext cx="55" cy="66"/>
              </a:xfrm>
              <a:custGeom>
                <a:avLst/>
                <a:gdLst>
                  <a:gd name="T0" fmla="*/ 57 w 57"/>
                  <a:gd name="T1" fmla="*/ 67 h 67"/>
                  <a:gd name="T2" fmla="*/ 57 w 57"/>
                  <a:gd name="T3" fmla="*/ 22 h 67"/>
                  <a:gd name="T4" fmla="*/ 35 w 57"/>
                  <a:gd name="T5" fmla="*/ 0 h 67"/>
                  <a:gd name="T6" fmla="*/ 16 w 57"/>
                  <a:gd name="T7" fmla="*/ 8 h 67"/>
                  <a:gd name="T8" fmla="*/ 16 w 57"/>
                  <a:gd name="T9" fmla="*/ 1 h 67"/>
                  <a:gd name="T10" fmla="*/ 0 w 57"/>
                  <a:gd name="T11" fmla="*/ 1 h 67"/>
                  <a:gd name="T12" fmla="*/ 0 w 57"/>
                  <a:gd name="T13" fmla="*/ 67 h 67"/>
                  <a:gd name="T14" fmla="*/ 16 w 57"/>
                  <a:gd name="T15" fmla="*/ 67 h 67"/>
                  <a:gd name="T16" fmla="*/ 16 w 57"/>
                  <a:gd name="T17" fmla="*/ 39 h 67"/>
                  <a:gd name="T18" fmla="*/ 19 w 57"/>
                  <a:gd name="T19" fmla="*/ 21 h 67"/>
                  <a:gd name="T20" fmla="*/ 30 w 57"/>
                  <a:gd name="T21" fmla="*/ 15 h 67"/>
                  <a:gd name="T22" fmla="*/ 41 w 57"/>
                  <a:gd name="T23" fmla="*/ 36 h 67"/>
                  <a:gd name="T24" fmla="*/ 41 w 57"/>
                  <a:gd name="T25" fmla="*/ 67 h 67"/>
                  <a:gd name="T26" fmla="*/ 57 w 57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67">
                    <a:moveTo>
                      <a:pt x="57" y="67"/>
                    </a:move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8"/>
                      <a:pt x="47" y="0"/>
                      <a:pt x="35" y="0"/>
                    </a:cubicBezTo>
                    <a:cubicBezTo>
                      <a:pt x="28" y="0"/>
                      <a:pt x="22" y="3"/>
                      <a:pt x="16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2"/>
                      <a:pt x="16" y="26"/>
                      <a:pt x="19" y="21"/>
                    </a:cubicBezTo>
                    <a:cubicBezTo>
                      <a:pt x="21" y="17"/>
                      <a:pt x="25" y="15"/>
                      <a:pt x="30" y="15"/>
                    </a:cubicBezTo>
                    <a:cubicBezTo>
                      <a:pt x="40" y="15"/>
                      <a:pt x="41" y="23"/>
                      <a:pt x="41" y="36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57" y="6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9CB00F6E-4FBF-45D3-A62C-187F5C8E44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44" y="4012"/>
                <a:ext cx="67" cy="68"/>
              </a:xfrm>
              <a:custGeom>
                <a:avLst/>
                <a:gdLst>
                  <a:gd name="T0" fmla="*/ 68 w 68"/>
                  <a:gd name="T1" fmla="*/ 34 h 69"/>
                  <a:gd name="T2" fmla="*/ 34 w 68"/>
                  <a:gd name="T3" fmla="*/ 0 h 69"/>
                  <a:gd name="T4" fmla="*/ 0 w 68"/>
                  <a:gd name="T5" fmla="*/ 34 h 69"/>
                  <a:gd name="T6" fmla="*/ 34 w 68"/>
                  <a:gd name="T7" fmla="*/ 69 h 69"/>
                  <a:gd name="T8" fmla="*/ 68 w 68"/>
                  <a:gd name="T9" fmla="*/ 34 h 69"/>
                  <a:gd name="T10" fmla="*/ 52 w 68"/>
                  <a:gd name="T11" fmla="*/ 34 h 69"/>
                  <a:gd name="T12" fmla="*/ 34 w 68"/>
                  <a:gd name="T13" fmla="*/ 53 h 69"/>
                  <a:gd name="T14" fmla="*/ 17 w 68"/>
                  <a:gd name="T15" fmla="*/ 34 h 69"/>
                  <a:gd name="T16" fmla="*/ 34 w 68"/>
                  <a:gd name="T17" fmla="*/ 15 h 69"/>
                  <a:gd name="T18" fmla="*/ 52 w 68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6" y="0"/>
                      <a:pt x="0" y="14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4" y="69"/>
                      <a:pt x="68" y="53"/>
                      <a:pt x="68" y="34"/>
                    </a:cubicBezTo>
                    <a:moveTo>
                      <a:pt x="52" y="34"/>
                    </a:moveTo>
                    <a:cubicBezTo>
                      <a:pt x="52" y="46"/>
                      <a:pt x="44" y="53"/>
                      <a:pt x="34" y="53"/>
                    </a:cubicBezTo>
                    <a:cubicBezTo>
                      <a:pt x="24" y="53"/>
                      <a:pt x="17" y="45"/>
                      <a:pt x="17" y="34"/>
                    </a:cubicBezTo>
                    <a:cubicBezTo>
                      <a:pt x="17" y="23"/>
                      <a:pt x="24" y="15"/>
                      <a:pt x="34" y="15"/>
                    </a:cubicBezTo>
                    <a:cubicBezTo>
                      <a:pt x="45" y="15"/>
                      <a:pt x="52" y="23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D1DE50AA-8B93-4D8E-9A10-81B4DFD798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1" y="3987"/>
                <a:ext cx="19" cy="21"/>
              </a:xfrm>
              <a:custGeom>
                <a:avLst/>
                <a:gdLst>
                  <a:gd name="T0" fmla="*/ 20 w 20"/>
                  <a:gd name="T1" fmla="*/ 11 h 22"/>
                  <a:gd name="T2" fmla="*/ 10 w 20"/>
                  <a:gd name="T3" fmla="*/ 0 h 22"/>
                  <a:gd name="T4" fmla="*/ 0 w 20"/>
                  <a:gd name="T5" fmla="*/ 10 h 22"/>
                  <a:gd name="T6" fmla="*/ 10 w 20"/>
                  <a:gd name="T7" fmla="*/ 22 h 22"/>
                  <a:gd name="T8" fmla="*/ 20 w 20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0" y="11"/>
                    </a:moveTo>
                    <a:cubicBezTo>
                      <a:pt x="20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2"/>
                      <a:pt x="10" y="22"/>
                    </a:cubicBezTo>
                    <a:cubicBezTo>
                      <a:pt x="16" y="22"/>
                      <a:pt x="20" y="17"/>
                      <a:pt x="20" y="11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218843C9-AF58-4130-842A-2D5CFA9523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8" y="4012"/>
                <a:ext cx="65" cy="68"/>
              </a:xfrm>
              <a:custGeom>
                <a:avLst/>
                <a:gdLst>
                  <a:gd name="T0" fmla="*/ 67 w 67"/>
                  <a:gd name="T1" fmla="*/ 67 h 69"/>
                  <a:gd name="T2" fmla="*/ 67 w 67"/>
                  <a:gd name="T3" fmla="*/ 1 h 69"/>
                  <a:gd name="T4" fmla="*/ 51 w 67"/>
                  <a:gd name="T5" fmla="*/ 1 h 69"/>
                  <a:gd name="T6" fmla="*/ 51 w 67"/>
                  <a:gd name="T7" fmla="*/ 9 h 69"/>
                  <a:gd name="T8" fmla="*/ 31 w 67"/>
                  <a:gd name="T9" fmla="*/ 0 h 69"/>
                  <a:gd name="T10" fmla="*/ 0 w 67"/>
                  <a:gd name="T11" fmla="*/ 34 h 69"/>
                  <a:gd name="T12" fmla="*/ 31 w 67"/>
                  <a:gd name="T13" fmla="*/ 69 h 69"/>
                  <a:gd name="T14" fmla="*/ 51 w 67"/>
                  <a:gd name="T15" fmla="*/ 60 h 69"/>
                  <a:gd name="T16" fmla="*/ 51 w 67"/>
                  <a:gd name="T17" fmla="*/ 67 h 69"/>
                  <a:gd name="T18" fmla="*/ 67 w 67"/>
                  <a:gd name="T19" fmla="*/ 67 h 69"/>
                  <a:gd name="T20" fmla="*/ 52 w 67"/>
                  <a:gd name="T21" fmla="*/ 34 h 69"/>
                  <a:gd name="T22" fmla="*/ 34 w 67"/>
                  <a:gd name="T23" fmla="*/ 54 h 69"/>
                  <a:gd name="T24" fmla="*/ 17 w 67"/>
                  <a:gd name="T25" fmla="*/ 34 h 69"/>
                  <a:gd name="T26" fmla="*/ 34 w 67"/>
                  <a:gd name="T27" fmla="*/ 15 h 69"/>
                  <a:gd name="T28" fmla="*/ 52 w 67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9">
                    <a:moveTo>
                      <a:pt x="67" y="67"/>
                    </a:moveTo>
                    <a:cubicBezTo>
                      <a:pt x="67" y="1"/>
                      <a:pt x="67" y="1"/>
                      <a:pt x="67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5" y="3"/>
                      <a:pt x="39" y="0"/>
                      <a:pt x="31" y="0"/>
                    </a:cubicBezTo>
                    <a:cubicBezTo>
                      <a:pt x="14" y="0"/>
                      <a:pt x="0" y="14"/>
                      <a:pt x="0" y="34"/>
                    </a:cubicBezTo>
                    <a:cubicBezTo>
                      <a:pt x="0" y="54"/>
                      <a:pt x="15" y="69"/>
                      <a:pt x="31" y="69"/>
                    </a:cubicBezTo>
                    <a:cubicBezTo>
                      <a:pt x="39" y="69"/>
                      <a:pt x="45" y="66"/>
                      <a:pt x="51" y="60"/>
                    </a:cubicBezTo>
                    <a:cubicBezTo>
                      <a:pt x="51" y="67"/>
                      <a:pt x="51" y="67"/>
                      <a:pt x="51" y="67"/>
                    </a:cubicBezTo>
                    <a:lnTo>
                      <a:pt x="67" y="67"/>
                    </a:lnTo>
                    <a:close/>
                    <a:moveTo>
                      <a:pt x="52" y="34"/>
                    </a:moveTo>
                    <a:cubicBezTo>
                      <a:pt x="52" y="46"/>
                      <a:pt x="44" y="54"/>
                      <a:pt x="34" y="54"/>
                    </a:cubicBezTo>
                    <a:cubicBezTo>
                      <a:pt x="24" y="54"/>
                      <a:pt x="17" y="45"/>
                      <a:pt x="17" y="34"/>
                    </a:cubicBezTo>
                    <a:cubicBezTo>
                      <a:pt x="17" y="23"/>
                      <a:pt x="23" y="15"/>
                      <a:pt x="34" y="15"/>
                    </a:cubicBezTo>
                    <a:cubicBezTo>
                      <a:pt x="44" y="15"/>
                      <a:pt x="52" y="22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85338A1A-6A3C-42E3-AF26-F7632D5695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6" y="3989"/>
                <a:ext cx="66" cy="91"/>
              </a:xfrm>
              <a:custGeom>
                <a:avLst/>
                <a:gdLst>
                  <a:gd name="T0" fmla="*/ 67 w 67"/>
                  <a:gd name="T1" fmla="*/ 91 h 93"/>
                  <a:gd name="T2" fmla="*/ 67 w 67"/>
                  <a:gd name="T3" fmla="*/ 0 h 93"/>
                  <a:gd name="T4" fmla="*/ 51 w 67"/>
                  <a:gd name="T5" fmla="*/ 0 h 93"/>
                  <a:gd name="T6" fmla="*/ 51 w 67"/>
                  <a:gd name="T7" fmla="*/ 33 h 93"/>
                  <a:gd name="T8" fmla="*/ 30 w 67"/>
                  <a:gd name="T9" fmla="*/ 24 h 93"/>
                  <a:gd name="T10" fmla="*/ 0 w 67"/>
                  <a:gd name="T11" fmla="*/ 58 h 93"/>
                  <a:gd name="T12" fmla="*/ 31 w 67"/>
                  <a:gd name="T13" fmla="*/ 93 h 93"/>
                  <a:gd name="T14" fmla="*/ 51 w 67"/>
                  <a:gd name="T15" fmla="*/ 84 h 93"/>
                  <a:gd name="T16" fmla="*/ 51 w 67"/>
                  <a:gd name="T17" fmla="*/ 91 h 93"/>
                  <a:gd name="T18" fmla="*/ 67 w 67"/>
                  <a:gd name="T19" fmla="*/ 91 h 93"/>
                  <a:gd name="T20" fmla="*/ 52 w 67"/>
                  <a:gd name="T21" fmla="*/ 58 h 93"/>
                  <a:gd name="T22" fmla="*/ 34 w 67"/>
                  <a:gd name="T23" fmla="*/ 78 h 93"/>
                  <a:gd name="T24" fmla="*/ 16 w 67"/>
                  <a:gd name="T25" fmla="*/ 58 h 93"/>
                  <a:gd name="T26" fmla="*/ 34 w 67"/>
                  <a:gd name="T27" fmla="*/ 39 h 93"/>
                  <a:gd name="T28" fmla="*/ 52 w 67"/>
                  <a:gd name="T29" fmla="*/ 5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93">
                    <a:moveTo>
                      <a:pt x="67" y="91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5" y="27"/>
                      <a:pt x="38" y="24"/>
                      <a:pt x="30" y="24"/>
                    </a:cubicBezTo>
                    <a:cubicBezTo>
                      <a:pt x="14" y="24"/>
                      <a:pt x="0" y="38"/>
                      <a:pt x="0" y="58"/>
                    </a:cubicBezTo>
                    <a:cubicBezTo>
                      <a:pt x="0" y="78"/>
                      <a:pt x="14" y="93"/>
                      <a:pt x="31" y="93"/>
                    </a:cubicBezTo>
                    <a:cubicBezTo>
                      <a:pt x="39" y="93"/>
                      <a:pt x="45" y="90"/>
                      <a:pt x="51" y="84"/>
                    </a:cubicBezTo>
                    <a:cubicBezTo>
                      <a:pt x="51" y="91"/>
                      <a:pt x="51" y="91"/>
                      <a:pt x="51" y="91"/>
                    </a:cubicBezTo>
                    <a:lnTo>
                      <a:pt x="67" y="91"/>
                    </a:lnTo>
                    <a:close/>
                    <a:moveTo>
                      <a:pt x="52" y="58"/>
                    </a:moveTo>
                    <a:cubicBezTo>
                      <a:pt x="52" y="70"/>
                      <a:pt x="44" y="78"/>
                      <a:pt x="34" y="78"/>
                    </a:cubicBezTo>
                    <a:cubicBezTo>
                      <a:pt x="24" y="78"/>
                      <a:pt x="16" y="69"/>
                      <a:pt x="16" y="58"/>
                    </a:cubicBezTo>
                    <a:cubicBezTo>
                      <a:pt x="16" y="47"/>
                      <a:pt x="23" y="39"/>
                      <a:pt x="34" y="39"/>
                    </a:cubicBezTo>
                    <a:cubicBezTo>
                      <a:pt x="44" y="39"/>
                      <a:pt x="52" y="46"/>
                      <a:pt x="52" y="58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9D2CA42A-FF5A-40A0-9977-685A22585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4" y="4012"/>
                <a:ext cx="57" cy="66"/>
              </a:xfrm>
              <a:custGeom>
                <a:avLst/>
                <a:gdLst>
                  <a:gd name="T0" fmla="*/ 41 w 58"/>
                  <a:gd name="T1" fmla="*/ 67 h 67"/>
                  <a:gd name="T2" fmla="*/ 58 w 58"/>
                  <a:gd name="T3" fmla="*/ 67 h 67"/>
                  <a:gd name="T4" fmla="*/ 58 w 58"/>
                  <a:gd name="T5" fmla="*/ 22 h 67"/>
                  <a:gd name="T6" fmla="*/ 35 w 58"/>
                  <a:gd name="T7" fmla="*/ 0 h 67"/>
                  <a:gd name="T8" fmla="*/ 16 w 58"/>
                  <a:gd name="T9" fmla="*/ 8 h 67"/>
                  <a:gd name="T10" fmla="*/ 16 w 58"/>
                  <a:gd name="T11" fmla="*/ 1 h 67"/>
                  <a:gd name="T12" fmla="*/ 0 w 58"/>
                  <a:gd name="T13" fmla="*/ 1 h 67"/>
                  <a:gd name="T14" fmla="*/ 0 w 58"/>
                  <a:gd name="T15" fmla="*/ 67 h 67"/>
                  <a:gd name="T16" fmla="*/ 16 w 58"/>
                  <a:gd name="T17" fmla="*/ 67 h 67"/>
                  <a:gd name="T18" fmla="*/ 16 w 58"/>
                  <a:gd name="T19" fmla="*/ 39 h 67"/>
                  <a:gd name="T20" fmla="*/ 20 w 58"/>
                  <a:gd name="T21" fmla="*/ 21 h 67"/>
                  <a:gd name="T22" fmla="*/ 30 w 58"/>
                  <a:gd name="T23" fmla="*/ 15 h 67"/>
                  <a:gd name="T24" fmla="*/ 41 w 58"/>
                  <a:gd name="T25" fmla="*/ 36 h 67"/>
                  <a:gd name="T26" fmla="*/ 41 w 58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67">
                    <a:moveTo>
                      <a:pt x="41" y="67"/>
                    </a:move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8"/>
                      <a:pt x="48" y="0"/>
                      <a:pt x="35" y="0"/>
                    </a:cubicBezTo>
                    <a:cubicBezTo>
                      <a:pt x="28" y="0"/>
                      <a:pt x="23" y="3"/>
                      <a:pt x="16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2"/>
                      <a:pt x="16" y="26"/>
                      <a:pt x="20" y="21"/>
                    </a:cubicBezTo>
                    <a:cubicBezTo>
                      <a:pt x="22" y="17"/>
                      <a:pt x="26" y="15"/>
                      <a:pt x="30" y="15"/>
                    </a:cubicBezTo>
                    <a:cubicBezTo>
                      <a:pt x="40" y="15"/>
                      <a:pt x="41" y="23"/>
                      <a:pt x="41" y="36"/>
                    </a:cubicBez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107B46C6-2F25-4219-A2BA-65904D90B3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" y="3991"/>
                <a:ext cx="43" cy="87"/>
              </a:xfrm>
              <a:custGeom>
                <a:avLst/>
                <a:gdLst>
                  <a:gd name="T0" fmla="*/ 43 w 43"/>
                  <a:gd name="T1" fmla="*/ 0 h 87"/>
                  <a:gd name="T2" fmla="*/ 0 w 43"/>
                  <a:gd name="T3" fmla="*/ 0 h 87"/>
                  <a:gd name="T4" fmla="*/ 0 w 43"/>
                  <a:gd name="T5" fmla="*/ 87 h 87"/>
                  <a:gd name="T6" fmla="*/ 17 w 43"/>
                  <a:gd name="T7" fmla="*/ 87 h 87"/>
                  <a:gd name="T8" fmla="*/ 17 w 43"/>
                  <a:gd name="T9" fmla="*/ 48 h 87"/>
                  <a:gd name="T10" fmla="*/ 43 w 43"/>
                  <a:gd name="T11" fmla="*/ 48 h 87"/>
                  <a:gd name="T12" fmla="*/ 43 w 43"/>
                  <a:gd name="T13" fmla="*/ 32 h 87"/>
                  <a:gd name="T14" fmla="*/ 17 w 43"/>
                  <a:gd name="T15" fmla="*/ 32 h 87"/>
                  <a:gd name="T16" fmla="*/ 17 w 43"/>
                  <a:gd name="T17" fmla="*/ 16 h 87"/>
                  <a:gd name="T18" fmla="*/ 43 w 43"/>
                  <a:gd name="T19" fmla="*/ 16 h 87"/>
                  <a:gd name="T20" fmla="*/ 43 w 43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87">
                    <a:moveTo>
                      <a:pt x="43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17" y="87"/>
                    </a:lnTo>
                    <a:lnTo>
                      <a:pt x="17" y="48"/>
                    </a:lnTo>
                    <a:lnTo>
                      <a:pt x="43" y="48"/>
                    </a:lnTo>
                    <a:lnTo>
                      <a:pt x="43" y="32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43" y="1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153EBB20-7395-4E89-B4B6-458101CED6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" y="4012"/>
                <a:ext cx="67" cy="68"/>
              </a:xfrm>
              <a:custGeom>
                <a:avLst/>
                <a:gdLst>
                  <a:gd name="T0" fmla="*/ 68 w 68"/>
                  <a:gd name="T1" fmla="*/ 34 h 69"/>
                  <a:gd name="T2" fmla="*/ 34 w 68"/>
                  <a:gd name="T3" fmla="*/ 0 h 69"/>
                  <a:gd name="T4" fmla="*/ 0 w 68"/>
                  <a:gd name="T5" fmla="*/ 34 h 69"/>
                  <a:gd name="T6" fmla="*/ 34 w 68"/>
                  <a:gd name="T7" fmla="*/ 69 h 69"/>
                  <a:gd name="T8" fmla="*/ 68 w 68"/>
                  <a:gd name="T9" fmla="*/ 34 h 69"/>
                  <a:gd name="T10" fmla="*/ 52 w 68"/>
                  <a:gd name="T11" fmla="*/ 34 h 69"/>
                  <a:gd name="T12" fmla="*/ 34 w 68"/>
                  <a:gd name="T13" fmla="*/ 53 h 69"/>
                  <a:gd name="T14" fmla="*/ 17 w 68"/>
                  <a:gd name="T15" fmla="*/ 34 h 69"/>
                  <a:gd name="T16" fmla="*/ 34 w 68"/>
                  <a:gd name="T17" fmla="*/ 15 h 69"/>
                  <a:gd name="T18" fmla="*/ 52 w 68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6" y="0"/>
                      <a:pt x="0" y="14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4" y="69"/>
                      <a:pt x="68" y="53"/>
                      <a:pt x="68" y="34"/>
                    </a:cubicBezTo>
                    <a:moveTo>
                      <a:pt x="52" y="34"/>
                    </a:moveTo>
                    <a:cubicBezTo>
                      <a:pt x="52" y="46"/>
                      <a:pt x="44" y="53"/>
                      <a:pt x="34" y="53"/>
                    </a:cubicBezTo>
                    <a:cubicBezTo>
                      <a:pt x="23" y="53"/>
                      <a:pt x="17" y="45"/>
                      <a:pt x="17" y="34"/>
                    </a:cubicBezTo>
                    <a:cubicBezTo>
                      <a:pt x="17" y="23"/>
                      <a:pt x="24" y="15"/>
                      <a:pt x="34" y="15"/>
                    </a:cubicBezTo>
                    <a:cubicBezTo>
                      <a:pt x="45" y="15"/>
                      <a:pt x="52" y="23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5A0AF1E-10D0-412B-8E2E-EC9C36790D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0" y="4013"/>
                <a:ext cx="56" cy="66"/>
              </a:xfrm>
              <a:custGeom>
                <a:avLst/>
                <a:gdLst>
                  <a:gd name="T0" fmla="*/ 0 w 57"/>
                  <a:gd name="T1" fmla="*/ 30 h 67"/>
                  <a:gd name="T2" fmla="*/ 1 w 57"/>
                  <a:gd name="T3" fmla="*/ 44 h 67"/>
                  <a:gd name="T4" fmla="*/ 29 w 57"/>
                  <a:gd name="T5" fmla="*/ 67 h 67"/>
                  <a:gd name="T6" fmla="*/ 50 w 57"/>
                  <a:gd name="T7" fmla="*/ 59 h 67"/>
                  <a:gd name="T8" fmla="*/ 57 w 57"/>
                  <a:gd name="T9" fmla="*/ 31 h 67"/>
                  <a:gd name="T10" fmla="*/ 57 w 57"/>
                  <a:gd name="T11" fmla="*/ 0 h 67"/>
                  <a:gd name="T12" fmla="*/ 41 w 57"/>
                  <a:gd name="T13" fmla="*/ 0 h 67"/>
                  <a:gd name="T14" fmla="*/ 41 w 57"/>
                  <a:gd name="T15" fmla="*/ 35 h 67"/>
                  <a:gd name="T16" fmla="*/ 29 w 57"/>
                  <a:gd name="T17" fmla="*/ 52 h 67"/>
                  <a:gd name="T18" fmla="*/ 17 w 57"/>
                  <a:gd name="T19" fmla="*/ 35 h 67"/>
                  <a:gd name="T20" fmla="*/ 17 w 57"/>
                  <a:gd name="T21" fmla="*/ 0 h 67"/>
                  <a:gd name="T22" fmla="*/ 0 w 57"/>
                  <a:gd name="T23" fmla="*/ 0 h 67"/>
                  <a:gd name="T24" fmla="*/ 0 w 57"/>
                  <a:gd name="T25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7">
                    <a:moveTo>
                      <a:pt x="0" y="30"/>
                    </a:moveTo>
                    <a:cubicBezTo>
                      <a:pt x="0" y="36"/>
                      <a:pt x="0" y="39"/>
                      <a:pt x="1" y="44"/>
                    </a:cubicBezTo>
                    <a:cubicBezTo>
                      <a:pt x="3" y="59"/>
                      <a:pt x="13" y="67"/>
                      <a:pt x="29" y="67"/>
                    </a:cubicBezTo>
                    <a:cubicBezTo>
                      <a:pt x="38" y="67"/>
                      <a:pt x="44" y="65"/>
                      <a:pt x="50" y="59"/>
                    </a:cubicBezTo>
                    <a:cubicBezTo>
                      <a:pt x="56" y="52"/>
                      <a:pt x="57" y="43"/>
                      <a:pt x="57" y="31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46"/>
                      <a:pt x="37" y="52"/>
                      <a:pt x="29" y="52"/>
                    </a:cubicBezTo>
                    <a:cubicBezTo>
                      <a:pt x="20" y="52"/>
                      <a:pt x="17" y="46"/>
                      <a:pt x="17" y="3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Rectangle 25">
                <a:extLst>
                  <a:ext uri="{FF2B5EF4-FFF2-40B4-BE49-F238E27FC236}">
                    <a16:creationId xmlns:a16="http://schemas.microsoft.com/office/drawing/2014/main" id="{3C30FE6B-5ACF-4901-863A-D38A8D7F8C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3" y="4013"/>
                <a:ext cx="15" cy="65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61C0341F-C3B2-42AB-9CAC-1734065F18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" y="3635"/>
                <a:ext cx="35" cy="43"/>
              </a:xfrm>
              <a:custGeom>
                <a:avLst/>
                <a:gdLst>
                  <a:gd name="T0" fmla="*/ 0 w 36"/>
                  <a:gd name="T1" fmla="*/ 1 h 44"/>
                  <a:gd name="T2" fmla="*/ 12 w 36"/>
                  <a:gd name="T3" fmla="*/ 0 h 44"/>
                  <a:gd name="T4" fmla="*/ 30 w 36"/>
                  <a:gd name="T5" fmla="*/ 5 h 44"/>
                  <a:gd name="T6" fmla="*/ 36 w 36"/>
                  <a:gd name="T7" fmla="*/ 21 h 44"/>
                  <a:gd name="T8" fmla="*/ 30 w 36"/>
                  <a:gd name="T9" fmla="*/ 38 h 44"/>
                  <a:gd name="T10" fmla="*/ 10 w 36"/>
                  <a:gd name="T11" fmla="*/ 44 h 44"/>
                  <a:gd name="T12" fmla="*/ 0 w 36"/>
                  <a:gd name="T13" fmla="*/ 44 h 44"/>
                  <a:gd name="T14" fmla="*/ 0 w 36"/>
                  <a:gd name="T15" fmla="*/ 1 h 44"/>
                  <a:gd name="T16" fmla="*/ 5 w 36"/>
                  <a:gd name="T17" fmla="*/ 39 h 44"/>
                  <a:gd name="T18" fmla="*/ 11 w 36"/>
                  <a:gd name="T19" fmla="*/ 40 h 44"/>
                  <a:gd name="T20" fmla="*/ 30 w 36"/>
                  <a:gd name="T21" fmla="*/ 21 h 44"/>
                  <a:gd name="T22" fmla="*/ 12 w 36"/>
                  <a:gd name="T23" fmla="*/ 4 h 44"/>
                  <a:gd name="T24" fmla="*/ 5 w 36"/>
                  <a:gd name="T25" fmla="*/ 5 h 44"/>
                  <a:gd name="T26" fmla="*/ 5 w 36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44">
                    <a:moveTo>
                      <a:pt x="0" y="1"/>
                    </a:moveTo>
                    <a:cubicBezTo>
                      <a:pt x="3" y="0"/>
                      <a:pt x="7" y="0"/>
                      <a:pt x="12" y="0"/>
                    </a:cubicBezTo>
                    <a:cubicBezTo>
                      <a:pt x="20" y="0"/>
                      <a:pt x="26" y="2"/>
                      <a:pt x="30" y="5"/>
                    </a:cubicBezTo>
                    <a:cubicBezTo>
                      <a:pt x="34" y="9"/>
                      <a:pt x="36" y="14"/>
                      <a:pt x="36" y="21"/>
                    </a:cubicBezTo>
                    <a:cubicBezTo>
                      <a:pt x="36" y="28"/>
                      <a:pt x="34" y="34"/>
                      <a:pt x="30" y="38"/>
                    </a:cubicBezTo>
                    <a:cubicBezTo>
                      <a:pt x="25" y="42"/>
                      <a:pt x="19" y="44"/>
                      <a:pt x="10" y="44"/>
                    </a:cubicBezTo>
                    <a:cubicBezTo>
                      <a:pt x="6" y="44"/>
                      <a:pt x="3" y="44"/>
                      <a:pt x="0" y="44"/>
                    </a:cubicBezTo>
                    <a:lnTo>
                      <a:pt x="0" y="1"/>
                    </a:lnTo>
                    <a:close/>
                    <a:moveTo>
                      <a:pt x="5" y="39"/>
                    </a:moveTo>
                    <a:cubicBezTo>
                      <a:pt x="7" y="40"/>
                      <a:pt x="9" y="40"/>
                      <a:pt x="11" y="40"/>
                    </a:cubicBezTo>
                    <a:cubicBezTo>
                      <a:pt x="23" y="40"/>
                      <a:pt x="30" y="33"/>
                      <a:pt x="30" y="21"/>
                    </a:cubicBezTo>
                    <a:cubicBezTo>
                      <a:pt x="30" y="11"/>
                      <a:pt x="24" y="4"/>
                      <a:pt x="12" y="4"/>
                    </a:cubicBezTo>
                    <a:cubicBezTo>
                      <a:pt x="9" y="4"/>
                      <a:pt x="7" y="4"/>
                      <a:pt x="5" y="5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0F0A932-45B4-4936-9603-3713930106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" y="3647"/>
                <a:ext cx="27" cy="32"/>
              </a:xfrm>
              <a:custGeom>
                <a:avLst/>
                <a:gdLst>
                  <a:gd name="T0" fmla="*/ 5 w 28"/>
                  <a:gd name="T1" fmla="*/ 17 h 33"/>
                  <a:gd name="T2" fmla="*/ 16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5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5 w 28"/>
                  <a:gd name="T19" fmla="*/ 17 h 33"/>
                  <a:gd name="T20" fmla="*/ 22 w 28"/>
                  <a:gd name="T21" fmla="*/ 13 h 33"/>
                  <a:gd name="T22" fmla="*/ 14 w 28"/>
                  <a:gd name="T23" fmla="*/ 4 h 33"/>
                  <a:gd name="T24" fmla="*/ 5 w 28"/>
                  <a:gd name="T25" fmla="*/ 13 h 33"/>
                  <a:gd name="T26" fmla="*/ 22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5" y="17"/>
                    </a:moveTo>
                    <a:cubicBezTo>
                      <a:pt x="6" y="25"/>
                      <a:pt x="10" y="28"/>
                      <a:pt x="16" y="28"/>
                    </a:cubicBezTo>
                    <a:cubicBezTo>
                      <a:pt x="20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0" y="33"/>
                      <a:pt x="15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5" y="17"/>
                    </a:lnTo>
                    <a:close/>
                    <a:moveTo>
                      <a:pt x="22" y="13"/>
                    </a:moveTo>
                    <a:cubicBezTo>
                      <a:pt x="22" y="9"/>
                      <a:pt x="21" y="4"/>
                      <a:pt x="14" y="4"/>
                    </a:cubicBezTo>
                    <a:cubicBezTo>
                      <a:pt x="8" y="4"/>
                      <a:pt x="6" y="9"/>
                      <a:pt x="5" y="13"/>
                    </a:cubicBez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Rectangle 28">
                <a:extLst>
                  <a:ext uri="{FF2B5EF4-FFF2-40B4-BE49-F238E27FC236}">
                    <a16:creationId xmlns:a16="http://schemas.microsoft.com/office/drawing/2014/main" id="{7C2EC58B-68C3-4B33-BF3E-ED8E47B15F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28" y="3633"/>
                <a:ext cx="6" cy="45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14D60F62-C711-4A01-B2BE-1EF9DF5133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3" y="3635"/>
                <a:ext cx="7" cy="43"/>
              </a:xfrm>
              <a:custGeom>
                <a:avLst/>
                <a:gdLst>
                  <a:gd name="T0" fmla="*/ 7 w 7"/>
                  <a:gd name="T1" fmla="*/ 3 h 44"/>
                  <a:gd name="T2" fmla="*/ 4 w 7"/>
                  <a:gd name="T3" fmla="*/ 7 h 44"/>
                  <a:gd name="T4" fmla="*/ 0 w 7"/>
                  <a:gd name="T5" fmla="*/ 3 h 44"/>
                  <a:gd name="T6" fmla="*/ 4 w 7"/>
                  <a:gd name="T7" fmla="*/ 0 h 44"/>
                  <a:gd name="T8" fmla="*/ 7 w 7"/>
                  <a:gd name="T9" fmla="*/ 3 h 44"/>
                  <a:gd name="T10" fmla="*/ 1 w 7"/>
                  <a:gd name="T11" fmla="*/ 44 h 44"/>
                  <a:gd name="T12" fmla="*/ 1 w 7"/>
                  <a:gd name="T13" fmla="*/ 12 h 44"/>
                  <a:gd name="T14" fmla="*/ 7 w 7"/>
                  <a:gd name="T15" fmla="*/ 12 h 44"/>
                  <a:gd name="T16" fmla="*/ 7 w 7"/>
                  <a:gd name="T17" fmla="*/ 44 h 44"/>
                  <a:gd name="T18" fmla="*/ 1 w 7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4">
                    <a:moveTo>
                      <a:pt x="7" y="3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lose/>
                    <a:moveTo>
                      <a:pt x="1" y="44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FAB04252-794C-42E4-8BDA-E0F68777F7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" y="3647"/>
                <a:ext cx="29" cy="31"/>
              </a:xfrm>
              <a:custGeom>
                <a:avLst/>
                <a:gdLst>
                  <a:gd name="T0" fmla="*/ 6 w 30"/>
                  <a:gd name="T1" fmla="*/ 0 h 32"/>
                  <a:gd name="T2" fmla="*/ 13 w 30"/>
                  <a:gd name="T3" fmla="*/ 18 h 32"/>
                  <a:gd name="T4" fmla="*/ 15 w 30"/>
                  <a:gd name="T5" fmla="*/ 26 h 32"/>
                  <a:gd name="T6" fmla="*/ 15 w 30"/>
                  <a:gd name="T7" fmla="*/ 26 h 32"/>
                  <a:gd name="T8" fmla="*/ 18 w 30"/>
                  <a:gd name="T9" fmla="*/ 18 h 32"/>
                  <a:gd name="T10" fmla="*/ 24 w 30"/>
                  <a:gd name="T11" fmla="*/ 0 h 32"/>
                  <a:gd name="T12" fmla="*/ 30 w 30"/>
                  <a:gd name="T13" fmla="*/ 0 h 32"/>
                  <a:gd name="T14" fmla="*/ 18 w 30"/>
                  <a:gd name="T15" fmla="*/ 32 h 32"/>
                  <a:gd name="T16" fmla="*/ 12 w 30"/>
                  <a:gd name="T17" fmla="*/ 32 h 32"/>
                  <a:gd name="T18" fmla="*/ 0 w 30"/>
                  <a:gd name="T19" fmla="*/ 0 h 32"/>
                  <a:gd name="T20" fmla="*/ 6 w 30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2">
                    <a:moveTo>
                      <a:pt x="6" y="0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1"/>
                      <a:pt x="14" y="24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1"/>
                      <a:pt x="18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21BDB784-1CD9-4583-8ED1-FB084EC51BB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8" y="3647"/>
                <a:ext cx="27" cy="32"/>
              </a:xfrm>
              <a:custGeom>
                <a:avLst/>
                <a:gdLst>
                  <a:gd name="T0" fmla="*/ 6 w 28"/>
                  <a:gd name="T1" fmla="*/ 17 h 33"/>
                  <a:gd name="T2" fmla="*/ 17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6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6 w 28"/>
                  <a:gd name="T19" fmla="*/ 17 h 33"/>
                  <a:gd name="T20" fmla="*/ 23 w 28"/>
                  <a:gd name="T21" fmla="*/ 13 h 33"/>
                  <a:gd name="T22" fmla="*/ 15 w 28"/>
                  <a:gd name="T23" fmla="*/ 4 h 33"/>
                  <a:gd name="T24" fmla="*/ 6 w 28"/>
                  <a:gd name="T25" fmla="*/ 13 h 33"/>
                  <a:gd name="T26" fmla="*/ 23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6" y="17"/>
                    </a:moveTo>
                    <a:cubicBezTo>
                      <a:pt x="6" y="25"/>
                      <a:pt x="11" y="28"/>
                      <a:pt x="17" y="28"/>
                    </a:cubicBezTo>
                    <a:cubicBezTo>
                      <a:pt x="21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1" y="33"/>
                      <a:pt x="16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6" y="17"/>
                    </a:lnTo>
                    <a:close/>
                    <a:moveTo>
                      <a:pt x="23" y="13"/>
                    </a:moveTo>
                    <a:cubicBezTo>
                      <a:pt x="23" y="9"/>
                      <a:pt x="21" y="4"/>
                      <a:pt x="15" y="4"/>
                    </a:cubicBezTo>
                    <a:cubicBezTo>
                      <a:pt x="9" y="4"/>
                      <a:pt x="6" y="9"/>
                      <a:pt x="6" y="13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B8A6EEBA-1F0D-4025-8A65-324A419414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" y="3647"/>
                <a:ext cx="16" cy="31"/>
              </a:xfrm>
              <a:custGeom>
                <a:avLst/>
                <a:gdLst>
                  <a:gd name="T0" fmla="*/ 1 w 16"/>
                  <a:gd name="T1" fmla="*/ 10 h 32"/>
                  <a:gd name="T2" fmla="*/ 0 w 16"/>
                  <a:gd name="T3" fmla="*/ 0 h 32"/>
                  <a:gd name="T4" fmla="*/ 6 w 16"/>
                  <a:gd name="T5" fmla="*/ 0 h 32"/>
                  <a:gd name="T6" fmla="*/ 6 w 16"/>
                  <a:gd name="T7" fmla="*/ 7 h 32"/>
                  <a:gd name="T8" fmla="*/ 6 w 16"/>
                  <a:gd name="T9" fmla="*/ 7 h 32"/>
                  <a:gd name="T10" fmla="*/ 15 w 16"/>
                  <a:gd name="T11" fmla="*/ 0 h 32"/>
                  <a:gd name="T12" fmla="*/ 16 w 16"/>
                  <a:gd name="T13" fmla="*/ 0 h 32"/>
                  <a:gd name="T14" fmla="*/ 16 w 16"/>
                  <a:gd name="T15" fmla="*/ 5 h 32"/>
                  <a:gd name="T16" fmla="*/ 14 w 16"/>
                  <a:gd name="T17" fmla="*/ 5 h 32"/>
                  <a:gd name="T18" fmla="*/ 7 w 16"/>
                  <a:gd name="T19" fmla="*/ 12 h 32"/>
                  <a:gd name="T20" fmla="*/ 7 w 16"/>
                  <a:gd name="T21" fmla="*/ 15 h 32"/>
                  <a:gd name="T22" fmla="*/ 7 w 16"/>
                  <a:gd name="T23" fmla="*/ 32 h 32"/>
                  <a:gd name="T24" fmla="*/ 1 w 16"/>
                  <a:gd name="T25" fmla="*/ 32 h 32"/>
                  <a:gd name="T26" fmla="*/ 1 w 16"/>
                  <a:gd name="T2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2">
                    <a:moveTo>
                      <a:pt x="1" y="10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0" y="5"/>
                      <a:pt x="7" y="8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" y="32"/>
                      <a:pt x="1" y="32"/>
                      <a:pt x="1" y="32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2D9B9162-F06A-4EA6-902D-AC14C1804B8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2" y="3647"/>
                <a:ext cx="27" cy="32"/>
              </a:xfrm>
              <a:custGeom>
                <a:avLst/>
                <a:gdLst>
                  <a:gd name="T0" fmla="*/ 5 w 28"/>
                  <a:gd name="T1" fmla="*/ 17 h 33"/>
                  <a:gd name="T2" fmla="*/ 16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5 w 28"/>
                  <a:gd name="T9" fmla="*/ 33 h 33"/>
                  <a:gd name="T10" fmla="*/ 0 w 28"/>
                  <a:gd name="T11" fmla="*/ 17 h 33"/>
                  <a:gd name="T12" fmla="*/ 14 w 28"/>
                  <a:gd name="T13" fmla="*/ 0 h 33"/>
                  <a:gd name="T14" fmla="*/ 28 w 28"/>
                  <a:gd name="T15" fmla="*/ 14 h 33"/>
                  <a:gd name="T16" fmla="*/ 27 w 28"/>
                  <a:gd name="T17" fmla="*/ 17 h 33"/>
                  <a:gd name="T18" fmla="*/ 5 w 28"/>
                  <a:gd name="T19" fmla="*/ 17 h 33"/>
                  <a:gd name="T20" fmla="*/ 22 w 28"/>
                  <a:gd name="T21" fmla="*/ 13 h 33"/>
                  <a:gd name="T22" fmla="*/ 14 w 28"/>
                  <a:gd name="T23" fmla="*/ 4 h 33"/>
                  <a:gd name="T24" fmla="*/ 5 w 28"/>
                  <a:gd name="T25" fmla="*/ 13 h 33"/>
                  <a:gd name="T26" fmla="*/ 22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5" y="17"/>
                    </a:moveTo>
                    <a:cubicBezTo>
                      <a:pt x="5" y="25"/>
                      <a:pt x="10" y="28"/>
                      <a:pt x="16" y="28"/>
                    </a:cubicBezTo>
                    <a:cubicBezTo>
                      <a:pt x="20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0" y="33"/>
                      <a:pt x="15" y="33"/>
                    </a:cubicBezTo>
                    <a:cubicBezTo>
                      <a:pt x="5" y="33"/>
                      <a:pt x="0" y="26"/>
                      <a:pt x="0" y="17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7" y="17"/>
                      <a:pt x="27" y="17"/>
                    </a:cubicBezTo>
                    <a:lnTo>
                      <a:pt x="5" y="17"/>
                    </a:lnTo>
                    <a:close/>
                    <a:moveTo>
                      <a:pt x="22" y="13"/>
                    </a:moveTo>
                    <a:cubicBezTo>
                      <a:pt x="22" y="9"/>
                      <a:pt x="20" y="4"/>
                      <a:pt x="14" y="4"/>
                    </a:cubicBezTo>
                    <a:cubicBezTo>
                      <a:pt x="8" y="4"/>
                      <a:pt x="6" y="9"/>
                      <a:pt x="5" y="13"/>
                    </a:cubicBez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AE53FD95-BBD5-4EB6-AFA4-1F27E58671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4" y="3633"/>
                <a:ext cx="29" cy="46"/>
              </a:xfrm>
              <a:custGeom>
                <a:avLst/>
                <a:gdLst>
                  <a:gd name="T0" fmla="*/ 30 w 30"/>
                  <a:gd name="T1" fmla="*/ 0 h 47"/>
                  <a:gd name="T2" fmla="*/ 30 w 30"/>
                  <a:gd name="T3" fmla="*/ 38 h 47"/>
                  <a:gd name="T4" fmla="*/ 30 w 30"/>
                  <a:gd name="T5" fmla="*/ 46 h 47"/>
                  <a:gd name="T6" fmla="*/ 25 w 30"/>
                  <a:gd name="T7" fmla="*/ 46 h 47"/>
                  <a:gd name="T8" fmla="*/ 25 w 30"/>
                  <a:gd name="T9" fmla="*/ 40 h 47"/>
                  <a:gd name="T10" fmla="*/ 24 w 30"/>
                  <a:gd name="T11" fmla="*/ 40 h 47"/>
                  <a:gd name="T12" fmla="*/ 14 w 30"/>
                  <a:gd name="T13" fmla="*/ 47 h 47"/>
                  <a:gd name="T14" fmla="*/ 0 w 30"/>
                  <a:gd name="T15" fmla="*/ 31 h 47"/>
                  <a:gd name="T16" fmla="*/ 14 w 30"/>
                  <a:gd name="T17" fmla="*/ 14 h 47"/>
                  <a:gd name="T18" fmla="*/ 24 w 30"/>
                  <a:gd name="T19" fmla="*/ 18 h 47"/>
                  <a:gd name="T20" fmla="*/ 24 w 30"/>
                  <a:gd name="T21" fmla="*/ 18 h 47"/>
                  <a:gd name="T22" fmla="*/ 24 w 30"/>
                  <a:gd name="T23" fmla="*/ 0 h 47"/>
                  <a:gd name="T24" fmla="*/ 30 w 30"/>
                  <a:gd name="T25" fmla="*/ 0 h 47"/>
                  <a:gd name="T26" fmla="*/ 24 w 30"/>
                  <a:gd name="T27" fmla="*/ 27 h 47"/>
                  <a:gd name="T28" fmla="*/ 24 w 30"/>
                  <a:gd name="T29" fmla="*/ 25 h 47"/>
                  <a:gd name="T30" fmla="*/ 16 w 30"/>
                  <a:gd name="T31" fmla="*/ 18 h 47"/>
                  <a:gd name="T32" fmla="*/ 6 w 30"/>
                  <a:gd name="T33" fmla="*/ 30 h 47"/>
                  <a:gd name="T34" fmla="*/ 15 w 30"/>
                  <a:gd name="T35" fmla="*/ 42 h 47"/>
                  <a:gd name="T36" fmla="*/ 24 w 30"/>
                  <a:gd name="T37" fmla="*/ 35 h 47"/>
                  <a:gd name="T38" fmla="*/ 24 w 30"/>
                  <a:gd name="T39" fmla="*/ 33 h 47"/>
                  <a:gd name="T40" fmla="*/ 24 w 30"/>
                  <a:gd name="T41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41"/>
                      <a:pt x="30" y="44"/>
                      <a:pt x="3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4"/>
                      <a:pt x="19" y="47"/>
                      <a:pt x="14" y="47"/>
                    </a:cubicBezTo>
                    <a:cubicBezTo>
                      <a:pt x="6" y="47"/>
                      <a:pt x="0" y="40"/>
                      <a:pt x="0" y="31"/>
                    </a:cubicBezTo>
                    <a:cubicBezTo>
                      <a:pt x="0" y="20"/>
                      <a:pt x="7" y="14"/>
                      <a:pt x="14" y="14"/>
                    </a:cubicBezTo>
                    <a:cubicBezTo>
                      <a:pt x="19" y="14"/>
                      <a:pt x="23" y="16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30" y="0"/>
                    </a:lnTo>
                    <a:close/>
                    <a:moveTo>
                      <a:pt x="24" y="27"/>
                    </a:moveTo>
                    <a:cubicBezTo>
                      <a:pt x="24" y="26"/>
                      <a:pt x="24" y="25"/>
                      <a:pt x="24" y="25"/>
                    </a:cubicBezTo>
                    <a:cubicBezTo>
                      <a:pt x="23" y="21"/>
                      <a:pt x="20" y="18"/>
                      <a:pt x="16" y="18"/>
                    </a:cubicBezTo>
                    <a:cubicBezTo>
                      <a:pt x="10" y="18"/>
                      <a:pt x="6" y="23"/>
                      <a:pt x="6" y="30"/>
                    </a:cubicBezTo>
                    <a:cubicBezTo>
                      <a:pt x="6" y="37"/>
                      <a:pt x="9" y="42"/>
                      <a:pt x="15" y="42"/>
                    </a:cubicBezTo>
                    <a:cubicBezTo>
                      <a:pt x="19" y="42"/>
                      <a:pt x="23" y="39"/>
                      <a:pt x="24" y="35"/>
                    </a:cubicBezTo>
                    <a:cubicBezTo>
                      <a:pt x="24" y="34"/>
                      <a:pt x="24" y="34"/>
                      <a:pt x="24" y="33"/>
                    </a:cubicBez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7F0F3FF6-C151-487D-B6D1-07F4C891C4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25" y="3633"/>
                <a:ext cx="29" cy="46"/>
              </a:xfrm>
              <a:custGeom>
                <a:avLst/>
                <a:gdLst>
                  <a:gd name="T0" fmla="*/ 0 w 30"/>
                  <a:gd name="T1" fmla="*/ 0 h 47"/>
                  <a:gd name="T2" fmla="*/ 6 w 30"/>
                  <a:gd name="T3" fmla="*/ 0 h 47"/>
                  <a:gd name="T4" fmla="*/ 6 w 30"/>
                  <a:gd name="T5" fmla="*/ 19 h 47"/>
                  <a:gd name="T6" fmla="*/ 6 w 30"/>
                  <a:gd name="T7" fmla="*/ 19 h 47"/>
                  <a:gd name="T8" fmla="*/ 17 w 30"/>
                  <a:gd name="T9" fmla="*/ 14 h 47"/>
                  <a:gd name="T10" fmla="*/ 30 w 30"/>
                  <a:gd name="T11" fmla="*/ 30 h 47"/>
                  <a:gd name="T12" fmla="*/ 16 w 30"/>
                  <a:gd name="T13" fmla="*/ 47 h 47"/>
                  <a:gd name="T14" fmla="*/ 5 w 30"/>
                  <a:gd name="T15" fmla="*/ 41 h 47"/>
                  <a:gd name="T16" fmla="*/ 5 w 30"/>
                  <a:gd name="T17" fmla="*/ 41 h 47"/>
                  <a:gd name="T18" fmla="*/ 5 w 30"/>
                  <a:gd name="T19" fmla="*/ 46 h 47"/>
                  <a:gd name="T20" fmla="*/ 0 w 30"/>
                  <a:gd name="T21" fmla="*/ 46 h 47"/>
                  <a:gd name="T22" fmla="*/ 0 w 30"/>
                  <a:gd name="T23" fmla="*/ 38 h 47"/>
                  <a:gd name="T24" fmla="*/ 0 w 30"/>
                  <a:gd name="T25" fmla="*/ 0 h 47"/>
                  <a:gd name="T26" fmla="*/ 6 w 30"/>
                  <a:gd name="T27" fmla="*/ 33 h 47"/>
                  <a:gd name="T28" fmla="*/ 6 w 30"/>
                  <a:gd name="T29" fmla="*/ 35 h 47"/>
                  <a:gd name="T30" fmla="*/ 15 w 30"/>
                  <a:gd name="T31" fmla="*/ 42 h 47"/>
                  <a:gd name="T32" fmla="*/ 24 w 30"/>
                  <a:gd name="T33" fmla="*/ 30 h 47"/>
                  <a:gd name="T34" fmla="*/ 15 w 30"/>
                  <a:gd name="T35" fmla="*/ 18 h 47"/>
                  <a:gd name="T36" fmla="*/ 6 w 30"/>
                  <a:gd name="T37" fmla="*/ 25 h 47"/>
                  <a:gd name="T38" fmla="*/ 6 w 30"/>
                  <a:gd name="T39" fmla="*/ 28 h 47"/>
                  <a:gd name="T40" fmla="*/ 6 w 30"/>
                  <a:gd name="T4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6"/>
                      <a:pt x="12" y="14"/>
                      <a:pt x="17" y="14"/>
                    </a:cubicBezTo>
                    <a:cubicBezTo>
                      <a:pt x="25" y="14"/>
                      <a:pt x="30" y="20"/>
                      <a:pt x="30" y="30"/>
                    </a:cubicBezTo>
                    <a:cubicBezTo>
                      <a:pt x="30" y="41"/>
                      <a:pt x="23" y="47"/>
                      <a:pt x="16" y="47"/>
                    </a:cubicBezTo>
                    <a:cubicBezTo>
                      <a:pt x="11" y="47"/>
                      <a:pt x="8" y="45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1"/>
                      <a:pt x="0" y="38"/>
                    </a:cubicBezTo>
                    <a:lnTo>
                      <a:pt x="0" y="0"/>
                    </a:lnTo>
                    <a:close/>
                    <a:moveTo>
                      <a:pt x="6" y="33"/>
                    </a:moveTo>
                    <a:cubicBezTo>
                      <a:pt x="6" y="34"/>
                      <a:pt x="6" y="35"/>
                      <a:pt x="6" y="35"/>
                    </a:cubicBezTo>
                    <a:cubicBezTo>
                      <a:pt x="7" y="39"/>
                      <a:pt x="10" y="42"/>
                      <a:pt x="15" y="42"/>
                    </a:cubicBezTo>
                    <a:cubicBezTo>
                      <a:pt x="21" y="42"/>
                      <a:pt x="24" y="37"/>
                      <a:pt x="24" y="30"/>
                    </a:cubicBezTo>
                    <a:cubicBezTo>
                      <a:pt x="24" y="24"/>
                      <a:pt x="21" y="18"/>
                      <a:pt x="15" y="18"/>
                    </a:cubicBezTo>
                    <a:cubicBezTo>
                      <a:pt x="11" y="18"/>
                      <a:pt x="7" y="21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9802BD32-2142-478D-B0B5-A996B459F4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" y="3647"/>
                <a:ext cx="29" cy="45"/>
              </a:xfrm>
              <a:custGeom>
                <a:avLst/>
                <a:gdLst>
                  <a:gd name="T0" fmla="*/ 7 w 30"/>
                  <a:gd name="T1" fmla="*/ 0 h 46"/>
                  <a:gd name="T2" fmla="*/ 13 w 30"/>
                  <a:gd name="T3" fmla="*/ 19 h 46"/>
                  <a:gd name="T4" fmla="*/ 16 w 30"/>
                  <a:gd name="T5" fmla="*/ 25 h 46"/>
                  <a:gd name="T6" fmla="*/ 16 w 30"/>
                  <a:gd name="T7" fmla="*/ 25 h 46"/>
                  <a:gd name="T8" fmla="*/ 18 w 30"/>
                  <a:gd name="T9" fmla="*/ 19 h 46"/>
                  <a:gd name="T10" fmla="*/ 24 w 30"/>
                  <a:gd name="T11" fmla="*/ 0 h 46"/>
                  <a:gd name="T12" fmla="*/ 30 w 30"/>
                  <a:gd name="T13" fmla="*/ 0 h 46"/>
                  <a:gd name="T14" fmla="*/ 21 w 30"/>
                  <a:gd name="T15" fmla="*/ 23 h 46"/>
                  <a:gd name="T16" fmla="*/ 11 w 30"/>
                  <a:gd name="T17" fmla="*/ 43 h 46"/>
                  <a:gd name="T18" fmla="*/ 4 w 30"/>
                  <a:gd name="T19" fmla="*/ 46 h 46"/>
                  <a:gd name="T20" fmla="*/ 2 w 30"/>
                  <a:gd name="T21" fmla="*/ 42 h 46"/>
                  <a:gd name="T22" fmla="*/ 7 w 30"/>
                  <a:gd name="T23" fmla="*/ 39 h 46"/>
                  <a:gd name="T24" fmla="*/ 12 w 30"/>
                  <a:gd name="T25" fmla="*/ 32 h 46"/>
                  <a:gd name="T26" fmla="*/ 12 w 30"/>
                  <a:gd name="T27" fmla="*/ 31 h 46"/>
                  <a:gd name="T28" fmla="*/ 12 w 30"/>
                  <a:gd name="T29" fmla="*/ 29 h 46"/>
                  <a:gd name="T30" fmla="*/ 0 w 30"/>
                  <a:gd name="T31" fmla="*/ 0 h 46"/>
                  <a:gd name="T32" fmla="*/ 7 w 30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7" y="0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7" y="34"/>
                      <a:pt x="14" y="39"/>
                      <a:pt x="11" y="43"/>
                    </a:cubicBezTo>
                    <a:cubicBezTo>
                      <a:pt x="8" y="45"/>
                      <a:pt x="5" y="46"/>
                      <a:pt x="4" y="4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1"/>
                      <a:pt x="5" y="40"/>
                      <a:pt x="7" y="39"/>
                    </a:cubicBezTo>
                    <a:cubicBezTo>
                      <a:pt x="9" y="37"/>
                      <a:pt x="11" y="35"/>
                      <a:pt x="12" y="32"/>
                    </a:cubicBezTo>
                    <a:cubicBezTo>
                      <a:pt x="12" y="32"/>
                      <a:pt x="12" y="31"/>
                      <a:pt x="12" y="31"/>
                    </a:cubicBezTo>
                    <a:cubicBezTo>
                      <a:pt x="12" y="31"/>
                      <a:pt x="12" y="30"/>
                      <a:pt x="12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C6FEAFDD-B820-4289-A286-D33B501142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3" y="3634"/>
                <a:ext cx="25" cy="45"/>
              </a:xfrm>
              <a:custGeom>
                <a:avLst/>
                <a:gdLst>
                  <a:gd name="T0" fmla="*/ 1 w 26"/>
                  <a:gd name="T1" fmla="*/ 38 h 46"/>
                  <a:gd name="T2" fmla="*/ 11 w 26"/>
                  <a:gd name="T3" fmla="*/ 41 h 46"/>
                  <a:gd name="T4" fmla="*/ 21 w 26"/>
                  <a:gd name="T5" fmla="*/ 33 h 46"/>
                  <a:gd name="T6" fmla="*/ 12 w 26"/>
                  <a:gd name="T7" fmla="*/ 25 h 46"/>
                  <a:gd name="T8" fmla="*/ 1 w 26"/>
                  <a:gd name="T9" fmla="*/ 12 h 46"/>
                  <a:gd name="T10" fmla="*/ 15 w 26"/>
                  <a:gd name="T11" fmla="*/ 0 h 46"/>
                  <a:gd name="T12" fmla="*/ 25 w 26"/>
                  <a:gd name="T13" fmla="*/ 2 h 46"/>
                  <a:gd name="T14" fmla="*/ 23 w 26"/>
                  <a:gd name="T15" fmla="*/ 7 h 46"/>
                  <a:gd name="T16" fmla="*/ 15 w 26"/>
                  <a:gd name="T17" fmla="*/ 5 h 46"/>
                  <a:gd name="T18" fmla="*/ 6 w 26"/>
                  <a:gd name="T19" fmla="*/ 11 h 46"/>
                  <a:gd name="T20" fmla="*/ 15 w 26"/>
                  <a:gd name="T21" fmla="*/ 20 h 46"/>
                  <a:gd name="T22" fmla="*/ 26 w 26"/>
                  <a:gd name="T23" fmla="*/ 33 h 46"/>
                  <a:gd name="T24" fmla="*/ 11 w 26"/>
                  <a:gd name="T25" fmla="*/ 46 h 46"/>
                  <a:gd name="T26" fmla="*/ 0 w 26"/>
                  <a:gd name="T27" fmla="*/ 43 h 46"/>
                  <a:gd name="T28" fmla="*/ 1 w 26"/>
                  <a:gd name="T29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46">
                    <a:moveTo>
                      <a:pt x="1" y="38"/>
                    </a:moveTo>
                    <a:cubicBezTo>
                      <a:pt x="4" y="40"/>
                      <a:pt x="8" y="41"/>
                      <a:pt x="11" y="41"/>
                    </a:cubicBezTo>
                    <a:cubicBezTo>
                      <a:pt x="17" y="41"/>
                      <a:pt x="21" y="38"/>
                      <a:pt x="21" y="33"/>
                    </a:cubicBezTo>
                    <a:cubicBezTo>
                      <a:pt x="21" y="29"/>
                      <a:pt x="18" y="27"/>
                      <a:pt x="12" y="25"/>
                    </a:cubicBezTo>
                    <a:cubicBezTo>
                      <a:pt x="5" y="22"/>
                      <a:pt x="1" y="18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19" y="0"/>
                      <a:pt x="23" y="1"/>
                      <a:pt x="25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6"/>
                      <a:pt x="19" y="5"/>
                      <a:pt x="15" y="5"/>
                    </a:cubicBezTo>
                    <a:cubicBezTo>
                      <a:pt x="9" y="5"/>
                      <a:pt x="6" y="8"/>
                      <a:pt x="6" y="11"/>
                    </a:cubicBezTo>
                    <a:cubicBezTo>
                      <a:pt x="6" y="16"/>
                      <a:pt x="9" y="18"/>
                      <a:pt x="15" y="20"/>
                    </a:cubicBezTo>
                    <a:cubicBezTo>
                      <a:pt x="23" y="23"/>
                      <a:pt x="26" y="26"/>
                      <a:pt x="26" y="33"/>
                    </a:cubicBezTo>
                    <a:cubicBezTo>
                      <a:pt x="26" y="40"/>
                      <a:pt x="21" y="46"/>
                      <a:pt x="11" y="46"/>
                    </a:cubicBezTo>
                    <a:cubicBezTo>
                      <a:pt x="7" y="46"/>
                      <a:pt x="2" y="44"/>
                      <a:pt x="0" y="43"/>
                    </a:cubicBez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8BBF4A42-26E8-4B52-A41B-CB39FFA873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7" y="3647"/>
                <a:ext cx="27" cy="32"/>
              </a:xfrm>
              <a:custGeom>
                <a:avLst/>
                <a:gdLst>
                  <a:gd name="T0" fmla="*/ 26 w 27"/>
                  <a:gd name="T1" fmla="*/ 23 h 33"/>
                  <a:gd name="T2" fmla="*/ 27 w 27"/>
                  <a:gd name="T3" fmla="*/ 32 h 33"/>
                  <a:gd name="T4" fmla="*/ 22 w 27"/>
                  <a:gd name="T5" fmla="*/ 32 h 33"/>
                  <a:gd name="T6" fmla="*/ 21 w 27"/>
                  <a:gd name="T7" fmla="*/ 27 h 33"/>
                  <a:gd name="T8" fmla="*/ 21 w 27"/>
                  <a:gd name="T9" fmla="*/ 27 h 33"/>
                  <a:gd name="T10" fmla="*/ 11 w 27"/>
                  <a:gd name="T11" fmla="*/ 33 h 33"/>
                  <a:gd name="T12" fmla="*/ 0 w 27"/>
                  <a:gd name="T13" fmla="*/ 19 h 33"/>
                  <a:gd name="T14" fmla="*/ 0 w 27"/>
                  <a:gd name="T15" fmla="*/ 0 h 33"/>
                  <a:gd name="T16" fmla="*/ 5 w 27"/>
                  <a:gd name="T17" fmla="*/ 0 h 33"/>
                  <a:gd name="T18" fmla="*/ 5 w 27"/>
                  <a:gd name="T19" fmla="*/ 18 h 33"/>
                  <a:gd name="T20" fmla="*/ 12 w 27"/>
                  <a:gd name="T21" fmla="*/ 28 h 33"/>
                  <a:gd name="T22" fmla="*/ 20 w 27"/>
                  <a:gd name="T23" fmla="*/ 23 h 33"/>
                  <a:gd name="T24" fmla="*/ 21 w 27"/>
                  <a:gd name="T25" fmla="*/ 20 h 33"/>
                  <a:gd name="T26" fmla="*/ 21 w 27"/>
                  <a:gd name="T27" fmla="*/ 0 h 33"/>
                  <a:gd name="T28" fmla="*/ 26 w 27"/>
                  <a:gd name="T29" fmla="*/ 0 h 33"/>
                  <a:gd name="T30" fmla="*/ 26 w 27"/>
                  <a:gd name="T31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3">
                    <a:moveTo>
                      <a:pt x="26" y="23"/>
                    </a:moveTo>
                    <a:cubicBezTo>
                      <a:pt x="26" y="27"/>
                      <a:pt x="26" y="29"/>
                      <a:pt x="27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9"/>
                      <a:pt x="16" y="33"/>
                      <a:pt x="11" y="33"/>
                    </a:cubicBezTo>
                    <a:cubicBezTo>
                      <a:pt x="6" y="33"/>
                      <a:pt x="0" y="30"/>
                      <a:pt x="0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4"/>
                      <a:pt x="7" y="28"/>
                      <a:pt x="12" y="28"/>
                    </a:cubicBezTo>
                    <a:cubicBezTo>
                      <a:pt x="16" y="28"/>
                      <a:pt x="19" y="25"/>
                      <a:pt x="20" y="23"/>
                    </a:cubicBezTo>
                    <a:cubicBezTo>
                      <a:pt x="20" y="22"/>
                      <a:pt x="21" y="21"/>
                      <a:pt x="21" y="2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2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F9D0A97F-C86F-47B6-AFEC-D44984E0CC9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22" y="3647"/>
                <a:ext cx="31" cy="44"/>
              </a:xfrm>
              <a:custGeom>
                <a:avLst/>
                <a:gdLst>
                  <a:gd name="T0" fmla="*/ 1 w 31"/>
                  <a:gd name="T1" fmla="*/ 11 h 45"/>
                  <a:gd name="T2" fmla="*/ 0 w 31"/>
                  <a:gd name="T3" fmla="*/ 0 h 45"/>
                  <a:gd name="T4" fmla="*/ 5 w 31"/>
                  <a:gd name="T5" fmla="*/ 0 h 45"/>
                  <a:gd name="T6" fmla="*/ 6 w 31"/>
                  <a:gd name="T7" fmla="*/ 6 h 45"/>
                  <a:gd name="T8" fmla="*/ 6 w 31"/>
                  <a:gd name="T9" fmla="*/ 6 h 45"/>
                  <a:gd name="T10" fmla="*/ 17 w 31"/>
                  <a:gd name="T11" fmla="*/ 0 h 45"/>
                  <a:gd name="T12" fmla="*/ 31 w 31"/>
                  <a:gd name="T13" fmla="*/ 16 h 45"/>
                  <a:gd name="T14" fmla="*/ 16 w 31"/>
                  <a:gd name="T15" fmla="*/ 33 h 45"/>
                  <a:gd name="T16" fmla="*/ 6 w 31"/>
                  <a:gd name="T17" fmla="*/ 28 h 45"/>
                  <a:gd name="T18" fmla="*/ 6 w 31"/>
                  <a:gd name="T19" fmla="*/ 28 h 45"/>
                  <a:gd name="T20" fmla="*/ 6 w 31"/>
                  <a:gd name="T21" fmla="*/ 45 h 45"/>
                  <a:gd name="T22" fmla="*/ 1 w 31"/>
                  <a:gd name="T23" fmla="*/ 45 h 45"/>
                  <a:gd name="T24" fmla="*/ 1 w 31"/>
                  <a:gd name="T25" fmla="*/ 11 h 45"/>
                  <a:gd name="T26" fmla="*/ 6 w 31"/>
                  <a:gd name="T27" fmla="*/ 19 h 45"/>
                  <a:gd name="T28" fmla="*/ 7 w 31"/>
                  <a:gd name="T29" fmla="*/ 21 h 45"/>
                  <a:gd name="T30" fmla="*/ 15 w 31"/>
                  <a:gd name="T31" fmla="*/ 28 h 45"/>
                  <a:gd name="T32" fmla="*/ 25 w 31"/>
                  <a:gd name="T33" fmla="*/ 16 h 45"/>
                  <a:gd name="T34" fmla="*/ 15 w 31"/>
                  <a:gd name="T35" fmla="*/ 4 h 45"/>
                  <a:gd name="T36" fmla="*/ 7 w 31"/>
                  <a:gd name="T37" fmla="*/ 11 h 45"/>
                  <a:gd name="T38" fmla="*/ 6 w 31"/>
                  <a:gd name="T39" fmla="*/ 14 h 45"/>
                  <a:gd name="T40" fmla="*/ 6 w 31"/>
                  <a:gd name="T4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5">
                    <a:moveTo>
                      <a:pt x="1" y="11"/>
                    </a:moveTo>
                    <a:cubicBezTo>
                      <a:pt x="1" y="7"/>
                      <a:pt x="1" y="3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27"/>
                      <a:pt x="24" y="33"/>
                      <a:pt x="16" y="33"/>
                    </a:cubicBezTo>
                    <a:cubicBezTo>
                      <a:pt x="12" y="33"/>
                      <a:pt x="8" y="31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" y="11"/>
                    </a:lnTo>
                    <a:close/>
                    <a:moveTo>
                      <a:pt x="6" y="19"/>
                    </a:moveTo>
                    <a:cubicBezTo>
                      <a:pt x="6" y="20"/>
                      <a:pt x="6" y="21"/>
                      <a:pt x="7" y="21"/>
                    </a:cubicBezTo>
                    <a:cubicBezTo>
                      <a:pt x="8" y="25"/>
                      <a:pt x="11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0"/>
                      <a:pt x="21" y="4"/>
                      <a:pt x="15" y="4"/>
                    </a:cubicBezTo>
                    <a:cubicBezTo>
                      <a:pt x="11" y="4"/>
                      <a:pt x="8" y="7"/>
                      <a:pt x="7" y="11"/>
                    </a:cubicBezTo>
                    <a:cubicBezTo>
                      <a:pt x="7" y="12"/>
                      <a:pt x="6" y="13"/>
                      <a:pt x="6" y="14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0">
                <a:extLst>
                  <a:ext uri="{FF2B5EF4-FFF2-40B4-BE49-F238E27FC236}">
                    <a16:creationId xmlns:a16="http://schemas.microsoft.com/office/drawing/2014/main" id="{0B026CD3-F344-4015-8700-EA93F89F3C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60" y="3647"/>
                <a:ext cx="30" cy="44"/>
              </a:xfrm>
              <a:custGeom>
                <a:avLst/>
                <a:gdLst>
                  <a:gd name="T0" fmla="*/ 1 w 31"/>
                  <a:gd name="T1" fmla="*/ 11 h 45"/>
                  <a:gd name="T2" fmla="*/ 0 w 31"/>
                  <a:gd name="T3" fmla="*/ 0 h 45"/>
                  <a:gd name="T4" fmla="*/ 6 w 31"/>
                  <a:gd name="T5" fmla="*/ 0 h 45"/>
                  <a:gd name="T6" fmla="*/ 6 w 31"/>
                  <a:gd name="T7" fmla="*/ 6 h 45"/>
                  <a:gd name="T8" fmla="*/ 6 w 31"/>
                  <a:gd name="T9" fmla="*/ 6 h 45"/>
                  <a:gd name="T10" fmla="*/ 17 w 31"/>
                  <a:gd name="T11" fmla="*/ 0 h 45"/>
                  <a:gd name="T12" fmla="*/ 31 w 31"/>
                  <a:gd name="T13" fmla="*/ 16 h 45"/>
                  <a:gd name="T14" fmla="*/ 16 w 31"/>
                  <a:gd name="T15" fmla="*/ 33 h 45"/>
                  <a:gd name="T16" fmla="*/ 7 w 31"/>
                  <a:gd name="T17" fmla="*/ 28 h 45"/>
                  <a:gd name="T18" fmla="*/ 6 w 31"/>
                  <a:gd name="T19" fmla="*/ 28 h 45"/>
                  <a:gd name="T20" fmla="*/ 6 w 31"/>
                  <a:gd name="T21" fmla="*/ 45 h 45"/>
                  <a:gd name="T22" fmla="*/ 1 w 31"/>
                  <a:gd name="T23" fmla="*/ 45 h 45"/>
                  <a:gd name="T24" fmla="*/ 1 w 31"/>
                  <a:gd name="T25" fmla="*/ 11 h 45"/>
                  <a:gd name="T26" fmla="*/ 6 w 31"/>
                  <a:gd name="T27" fmla="*/ 19 h 45"/>
                  <a:gd name="T28" fmla="*/ 7 w 31"/>
                  <a:gd name="T29" fmla="*/ 21 h 45"/>
                  <a:gd name="T30" fmla="*/ 15 w 31"/>
                  <a:gd name="T31" fmla="*/ 28 h 45"/>
                  <a:gd name="T32" fmla="*/ 25 w 31"/>
                  <a:gd name="T33" fmla="*/ 16 h 45"/>
                  <a:gd name="T34" fmla="*/ 16 w 31"/>
                  <a:gd name="T35" fmla="*/ 4 h 45"/>
                  <a:gd name="T36" fmla="*/ 7 w 31"/>
                  <a:gd name="T37" fmla="*/ 11 h 45"/>
                  <a:gd name="T38" fmla="*/ 6 w 31"/>
                  <a:gd name="T39" fmla="*/ 14 h 45"/>
                  <a:gd name="T40" fmla="*/ 6 w 31"/>
                  <a:gd name="T4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5">
                    <a:moveTo>
                      <a:pt x="1" y="11"/>
                    </a:moveTo>
                    <a:cubicBezTo>
                      <a:pt x="1" y="7"/>
                      <a:pt x="1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27"/>
                      <a:pt x="24" y="33"/>
                      <a:pt x="16" y="33"/>
                    </a:cubicBezTo>
                    <a:cubicBezTo>
                      <a:pt x="12" y="33"/>
                      <a:pt x="8" y="31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" y="11"/>
                    </a:lnTo>
                    <a:close/>
                    <a:moveTo>
                      <a:pt x="6" y="19"/>
                    </a:moveTo>
                    <a:cubicBezTo>
                      <a:pt x="6" y="20"/>
                      <a:pt x="7" y="21"/>
                      <a:pt x="7" y="21"/>
                    </a:cubicBezTo>
                    <a:cubicBezTo>
                      <a:pt x="8" y="25"/>
                      <a:pt x="11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0"/>
                      <a:pt x="22" y="4"/>
                      <a:pt x="16" y="4"/>
                    </a:cubicBezTo>
                    <a:cubicBezTo>
                      <a:pt x="12" y="4"/>
                      <a:pt x="8" y="7"/>
                      <a:pt x="7" y="11"/>
                    </a:cubicBezTo>
                    <a:cubicBezTo>
                      <a:pt x="7" y="12"/>
                      <a:pt x="6" y="13"/>
                      <a:pt x="6" y="14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8DFC2E15-16AC-4B01-9E91-FDFD335DFAF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6" y="3647"/>
                <a:ext cx="30" cy="32"/>
              </a:xfrm>
              <a:custGeom>
                <a:avLst/>
                <a:gdLst>
                  <a:gd name="T0" fmla="*/ 31 w 31"/>
                  <a:gd name="T1" fmla="*/ 16 h 33"/>
                  <a:gd name="T2" fmla="*/ 15 w 31"/>
                  <a:gd name="T3" fmla="*/ 33 h 33"/>
                  <a:gd name="T4" fmla="*/ 0 w 31"/>
                  <a:gd name="T5" fmla="*/ 16 h 33"/>
                  <a:gd name="T6" fmla="*/ 16 w 31"/>
                  <a:gd name="T7" fmla="*/ 0 h 33"/>
                  <a:gd name="T8" fmla="*/ 31 w 31"/>
                  <a:gd name="T9" fmla="*/ 16 h 33"/>
                  <a:gd name="T10" fmla="*/ 6 w 31"/>
                  <a:gd name="T11" fmla="*/ 16 h 33"/>
                  <a:gd name="T12" fmla="*/ 15 w 31"/>
                  <a:gd name="T13" fmla="*/ 28 h 33"/>
                  <a:gd name="T14" fmla="*/ 25 w 31"/>
                  <a:gd name="T15" fmla="*/ 16 h 33"/>
                  <a:gd name="T16" fmla="*/ 15 w 31"/>
                  <a:gd name="T17" fmla="*/ 4 h 33"/>
                  <a:gd name="T18" fmla="*/ 6 w 31"/>
                  <a:gd name="T1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3">
                    <a:moveTo>
                      <a:pt x="31" y="16"/>
                    </a:moveTo>
                    <a:cubicBezTo>
                      <a:pt x="31" y="28"/>
                      <a:pt x="23" y="33"/>
                      <a:pt x="15" y="33"/>
                    </a:cubicBezTo>
                    <a:cubicBezTo>
                      <a:pt x="7" y="33"/>
                      <a:pt x="0" y="26"/>
                      <a:pt x="0" y="16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25" y="0"/>
                      <a:pt x="31" y="6"/>
                      <a:pt x="31" y="16"/>
                    </a:cubicBezTo>
                    <a:close/>
                    <a:moveTo>
                      <a:pt x="6" y="16"/>
                    </a:moveTo>
                    <a:cubicBezTo>
                      <a:pt x="6" y="23"/>
                      <a:pt x="10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1"/>
                      <a:pt x="22" y="4"/>
                      <a:pt x="15" y="4"/>
                    </a:cubicBezTo>
                    <a:cubicBezTo>
                      <a:pt x="9" y="4"/>
                      <a:pt x="6" y="10"/>
                      <a:pt x="6" y="16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1155013F-45D5-4545-95CF-4E5EC4B45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33" y="3647"/>
                <a:ext cx="15" cy="31"/>
              </a:xfrm>
              <a:custGeom>
                <a:avLst/>
                <a:gdLst>
                  <a:gd name="T0" fmla="*/ 1 w 16"/>
                  <a:gd name="T1" fmla="*/ 10 h 32"/>
                  <a:gd name="T2" fmla="*/ 0 w 16"/>
                  <a:gd name="T3" fmla="*/ 0 h 32"/>
                  <a:gd name="T4" fmla="*/ 5 w 16"/>
                  <a:gd name="T5" fmla="*/ 0 h 32"/>
                  <a:gd name="T6" fmla="*/ 6 w 16"/>
                  <a:gd name="T7" fmla="*/ 7 h 32"/>
                  <a:gd name="T8" fmla="*/ 6 w 16"/>
                  <a:gd name="T9" fmla="*/ 7 h 32"/>
                  <a:gd name="T10" fmla="*/ 15 w 16"/>
                  <a:gd name="T11" fmla="*/ 0 h 32"/>
                  <a:gd name="T12" fmla="*/ 16 w 16"/>
                  <a:gd name="T13" fmla="*/ 0 h 32"/>
                  <a:gd name="T14" fmla="*/ 16 w 16"/>
                  <a:gd name="T15" fmla="*/ 5 h 32"/>
                  <a:gd name="T16" fmla="*/ 14 w 16"/>
                  <a:gd name="T17" fmla="*/ 5 h 32"/>
                  <a:gd name="T18" fmla="*/ 7 w 16"/>
                  <a:gd name="T19" fmla="*/ 12 h 32"/>
                  <a:gd name="T20" fmla="*/ 6 w 16"/>
                  <a:gd name="T21" fmla="*/ 15 h 32"/>
                  <a:gd name="T22" fmla="*/ 6 w 16"/>
                  <a:gd name="T23" fmla="*/ 32 h 32"/>
                  <a:gd name="T24" fmla="*/ 1 w 16"/>
                  <a:gd name="T25" fmla="*/ 32 h 32"/>
                  <a:gd name="T26" fmla="*/ 1 w 16"/>
                  <a:gd name="T2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2">
                    <a:moveTo>
                      <a:pt x="1" y="10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0" y="5"/>
                      <a:pt x="7" y="8"/>
                      <a:pt x="7" y="12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" y="32"/>
                      <a:pt x="1" y="32"/>
                      <a:pt x="1" y="32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95EEF4D8-7FD1-46D5-9530-4BED87C0B1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53" y="3640"/>
                <a:ext cx="19" cy="39"/>
              </a:xfrm>
              <a:custGeom>
                <a:avLst/>
                <a:gdLst>
                  <a:gd name="T0" fmla="*/ 10 w 19"/>
                  <a:gd name="T1" fmla="*/ 0 h 40"/>
                  <a:gd name="T2" fmla="*/ 10 w 19"/>
                  <a:gd name="T3" fmla="*/ 7 h 40"/>
                  <a:gd name="T4" fmla="*/ 19 w 19"/>
                  <a:gd name="T5" fmla="*/ 7 h 40"/>
                  <a:gd name="T6" fmla="*/ 19 w 19"/>
                  <a:gd name="T7" fmla="*/ 12 h 40"/>
                  <a:gd name="T8" fmla="*/ 10 w 19"/>
                  <a:gd name="T9" fmla="*/ 12 h 40"/>
                  <a:gd name="T10" fmla="*/ 10 w 19"/>
                  <a:gd name="T11" fmla="*/ 29 h 40"/>
                  <a:gd name="T12" fmla="*/ 15 w 19"/>
                  <a:gd name="T13" fmla="*/ 35 h 40"/>
                  <a:gd name="T14" fmla="*/ 18 w 19"/>
                  <a:gd name="T15" fmla="*/ 34 h 40"/>
                  <a:gd name="T16" fmla="*/ 18 w 19"/>
                  <a:gd name="T17" fmla="*/ 39 h 40"/>
                  <a:gd name="T18" fmla="*/ 13 w 19"/>
                  <a:gd name="T19" fmla="*/ 40 h 40"/>
                  <a:gd name="T20" fmla="*/ 7 w 19"/>
                  <a:gd name="T21" fmla="*/ 37 h 40"/>
                  <a:gd name="T22" fmla="*/ 5 w 19"/>
                  <a:gd name="T23" fmla="*/ 29 h 40"/>
                  <a:gd name="T24" fmla="*/ 5 w 19"/>
                  <a:gd name="T25" fmla="*/ 12 h 40"/>
                  <a:gd name="T26" fmla="*/ 0 w 19"/>
                  <a:gd name="T27" fmla="*/ 12 h 40"/>
                  <a:gd name="T28" fmla="*/ 0 w 19"/>
                  <a:gd name="T29" fmla="*/ 7 h 40"/>
                  <a:gd name="T30" fmla="*/ 5 w 19"/>
                  <a:gd name="T31" fmla="*/ 7 h 40"/>
                  <a:gd name="T32" fmla="*/ 5 w 19"/>
                  <a:gd name="T33" fmla="*/ 1 h 40"/>
                  <a:gd name="T34" fmla="*/ 10 w 19"/>
                  <a:gd name="T3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40">
                    <a:moveTo>
                      <a:pt x="10" y="0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3"/>
                      <a:pt x="12" y="35"/>
                      <a:pt x="15" y="35"/>
                    </a:cubicBezTo>
                    <a:cubicBezTo>
                      <a:pt x="16" y="35"/>
                      <a:pt x="17" y="35"/>
                      <a:pt x="18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39"/>
                      <a:pt x="15" y="40"/>
                      <a:pt x="13" y="40"/>
                    </a:cubicBezTo>
                    <a:cubicBezTo>
                      <a:pt x="11" y="40"/>
                      <a:pt x="8" y="39"/>
                      <a:pt x="7" y="37"/>
                    </a:cubicBezTo>
                    <a:cubicBezTo>
                      <a:pt x="5" y="35"/>
                      <a:pt x="5" y="33"/>
                      <a:pt x="5" y="2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"/>
                      <a:pt x="5" y="1"/>
                      <a:pt x="5" y="1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8062107E-5822-4E22-A84B-654B4D38A30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5" y="3647"/>
                <a:ext cx="27" cy="32"/>
              </a:xfrm>
              <a:custGeom>
                <a:avLst/>
                <a:gdLst>
                  <a:gd name="T0" fmla="*/ 6 w 28"/>
                  <a:gd name="T1" fmla="*/ 17 h 33"/>
                  <a:gd name="T2" fmla="*/ 17 w 28"/>
                  <a:gd name="T3" fmla="*/ 28 h 33"/>
                  <a:gd name="T4" fmla="*/ 26 w 28"/>
                  <a:gd name="T5" fmla="*/ 27 h 33"/>
                  <a:gd name="T6" fmla="*/ 27 w 28"/>
                  <a:gd name="T7" fmla="*/ 31 h 33"/>
                  <a:gd name="T8" fmla="*/ 16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6 w 28"/>
                  <a:gd name="T19" fmla="*/ 17 h 33"/>
                  <a:gd name="T20" fmla="*/ 23 w 28"/>
                  <a:gd name="T21" fmla="*/ 13 h 33"/>
                  <a:gd name="T22" fmla="*/ 15 w 28"/>
                  <a:gd name="T23" fmla="*/ 4 h 33"/>
                  <a:gd name="T24" fmla="*/ 6 w 28"/>
                  <a:gd name="T25" fmla="*/ 13 h 33"/>
                  <a:gd name="T26" fmla="*/ 23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6" y="17"/>
                    </a:moveTo>
                    <a:cubicBezTo>
                      <a:pt x="6" y="25"/>
                      <a:pt x="11" y="28"/>
                      <a:pt x="17" y="28"/>
                    </a:cubicBezTo>
                    <a:cubicBezTo>
                      <a:pt x="21" y="28"/>
                      <a:pt x="24" y="27"/>
                      <a:pt x="26" y="2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5" y="32"/>
                      <a:pt x="21" y="33"/>
                      <a:pt x="16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6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6" y="17"/>
                    </a:lnTo>
                    <a:close/>
                    <a:moveTo>
                      <a:pt x="23" y="13"/>
                    </a:moveTo>
                    <a:cubicBezTo>
                      <a:pt x="23" y="9"/>
                      <a:pt x="21" y="4"/>
                      <a:pt x="15" y="4"/>
                    </a:cubicBezTo>
                    <a:cubicBezTo>
                      <a:pt x="9" y="4"/>
                      <a:pt x="7" y="9"/>
                      <a:pt x="6" y="13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82DCC51B-76AD-47A9-8489-1D88FA8DBD4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08" y="3633"/>
                <a:ext cx="29" cy="46"/>
              </a:xfrm>
              <a:custGeom>
                <a:avLst/>
                <a:gdLst>
                  <a:gd name="T0" fmla="*/ 30 w 30"/>
                  <a:gd name="T1" fmla="*/ 0 h 47"/>
                  <a:gd name="T2" fmla="*/ 30 w 30"/>
                  <a:gd name="T3" fmla="*/ 38 h 47"/>
                  <a:gd name="T4" fmla="*/ 30 w 30"/>
                  <a:gd name="T5" fmla="*/ 46 h 47"/>
                  <a:gd name="T6" fmla="*/ 25 w 30"/>
                  <a:gd name="T7" fmla="*/ 46 h 47"/>
                  <a:gd name="T8" fmla="*/ 25 w 30"/>
                  <a:gd name="T9" fmla="*/ 40 h 47"/>
                  <a:gd name="T10" fmla="*/ 24 w 30"/>
                  <a:gd name="T11" fmla="*/ 40 h 47"/>
                  <a:gd name="T12" fmla="*/ 14 w 30"/>
                  <a:gd name="T13" fmla="*/ 47 h 47"/>
                  <a:gd name="T14" fmla="*/ 0 w 30"/>
                  <a:gd name="T15" fmla="*/ 31 h 47"/>
                  <a:gd name="T16" fmla="*/ 14 w 30"/>
                  <a:gd name="T17" fmla="*/ 14 h 47"/>
                  <a:gd name="T18" fmla="*/ 24 w 30"/>
                  <a:gd name="T19" fmla="*/ 18 h 47"/>
                  <a:gd name="T20" fmla="*/ 24 w 30"/>
                  <a:gd name="T21" fmla="*/ 18 h 47"/>
                  <a:gd name="T22" fmla="*/ 24 w 30"/>
                  <a:gd name="T23" fmla="*/ 0 h 47"/>
                  <a:gd name="T24" fmla="*/ 30 w 30"/>
                  <a:gd name="T25" fmla="*/ 0 h 47"/>
                  <a:gd name="T26" fmla="*/ 24 w 30"/>
                  <a:gd name="T27" fmla="*/ 27 h 47"/>
                  <a:gd name="T28" fmla="*/ 24 w 30"/>
                  <a:gd name="T29" fmla="*/ 25 h 47"/>
                  <a:gd name="T30" fmla="*/ 15 w 30"/>
                  <a:gd name="T31" fmla="*/ 18 h 47"/>
                  <a:gd name="T32" fmla="*/ 6 w 30"/>
                  <a:gd name="T33" fmla="*/ 30 h 47"/>
                  <a:gd name="T34" fmla="*/ 15 w 30"/>
                  <a:gd name="T35" fmla="*/ 42 h 47"/>
                  <a:gd name="T36" fmla="*/ 24 w 30"/>
                  <a:gd name="T37" fmla="*/ 35 h 47"/>
                  <a:gd name="T38" fmla="*/ 24 w 30"/>
                  <a:gd name="T39" fmla="*/ 33 h 47"/>
                  <a:gd name="T40" fmla="*/ 24 w 30"/>
                  <a:gd name="T41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41"/>
                      <a:pt x="30" y="44"/>
                      <a:pt x="3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4"/>
                      <a:pt x="19" y="47"/>
                      <a:pt x="14" y="47"/>
                    </a:cubicBezTo>
                    <a:cubicBezTo>
                      <a:pt x="6" y="47"/>
                      <a:pt x="0" y="40"/>
                      <a:pt x="0" y="31"/>
                    </a:cubicBezTo>
                    <a:cubicBezTo>
                      <a:pt x="0" y="20"/>
                      <a:pt x="7" y="14"/>
                      <a:pt x="14" y="14"/>
                    </a:cubicBezTo>
                    <a:cubicBezTo>
                      <a:pt x="19" y="14"/>
                      <a:pt x="22" y="16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30" y="0"/>
                    </a:lnTo>
                    <a:close/>
                    <a:moveTo>
                      <a:pt x="24" y="27"/>
                    </a:moveTo>
                    <a:cubicBezTo>
                      <a:pt x="24" y="26"/>
                      <a:pt x="24" y="25"/>
                      <a:pt x="24" y="25"/>
                    </a:cubicBezTo>
                    <a:cubicBezTo>
                      <a:pt x="23" y="21"/>
                      <a:pt x="20" y="18"/>
                      <a:pt x="15" y="18"/>
                    </a:cubicBezTo>
                    <a:cubicBezTo>
                      <a:pt x="9" y="18"/>
                      <a:pt x="6" y="23"/>
                      <a:pt x="6" y="30"/>
                    </a:cubicBezTo>
                    <a:cubicBezTo>
                      <a:pt x="6" y="37"/>
                      <a:pt x="9" y="42"/>
                      <a:pt x="15" y="42"/>
                    </a:cubicBezTo>
                    <a:cubicBezTo>
                      <a:pt x="19" y="42"/>
                      <a:pt x="23" y="39"/>
                      <a:pt x="24" y="35"/>
                    </a:cubicBezTo>
                    <a:cubicBezTo>
                      <a:pt x="24" y="34"/>
                      <a:pt x="24" y="34"/>
                      <a:pt x="24" y="33"/>
                    </a:cubicBez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89F27A9A-CDAB-4F08-B3B0-8DBC7F9DEDE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59" y="3633"/>
                <a:ext cx="29" cy="46"/>
              </a:xfrm>
              <a:custGeom>
                <a:avLst/>
                <a:gdLst>
                  <a:gd name="T0" fmla="*/ 0 w 30"/>
                  <a:gd name="T1" fmla="*/ 0 h 47"/>
                  <a:gd name="T2" fmla="*/ 6 w 30"/>
                  <a:gd name="T3" fmla="*/ 0 h 47"/>
                  <a:gd name="T4" fmla="*/ 6 w 30"/>
                  <a:gd name="T5" fmla="*/ 19 h 47"/>
                  <a:gd name="T6" fmla="*/ 6 w 30"/>
                  <a:gd name="T7" fmla="*/ 19 h 47"/>
                  <a:gd name="T8" fmla="*/ 17 w 30"/>
                  <a:gd name="T9" fmla="*/ 14 h 47"/>
                  <a:gd name="T10" fmla="*/ 30 w 30"/>
                  <a:gd name="T11" fmla="*/ 30 h 47"/>
                  <a:gd name="T12" fmla="*/ 16 w 30"/>
                  <a:gd name="T13" fmla="*/ 47 h 47"/>
                  <a:gd name="T14" fmla="*/ 5 w 30"/>
                  <a:gd name="T15" fmla="*/ 41 h 47"/>
                  <a:gd name="T16" fmla="*/ 5 w 30"/>
                  <a:gd name="T17" fmla="*/ 41 h 47"/>
                  <a:gd name="T18" fmla="*/ 5 w 30"/>
                  <a:gd name="T19" fmla="*/ 46 h 47"/>
                  <a:gd name="T20" fmla="*/ 0 w 30"/>
                  <a:gd name="T21" fmla="*/ 46 h 47"/>
                  <a:gd name="T22" fmla="*/ 0 w 30"/>
                  <a:gd name="T23" fmla="*/ 38 h 47"/>
                  <a:gd name="T24" fmla="*/ 0 w 30"/>
                  <a:gd name="T25" fmla="*/ 0 h 47"/>
                  <a:gd name="T26" fmla="*/ 6 w 30"/>
                  <a:gd name="T27" fmla="*/ 33 h 47"/>
                  <a:gd name="T28" fmla="*/ 6 w 30"/>
                  <a:gd name="T29" fmla="*/ 35 h 47"/>
                  <a:gd name="T30" fmla="*/ 15 w 30"/>
                  <a:gd name="T31" fmla="*/ 42 h 47"/>
                  <a:gd name="T32" fmla="*/ 24 w 30"/>
                  <a:gd name="T33" fmla="*/ 30 h 47"/>
                  <a:gd name="T34" fmla="*/ 15 w 30"/>
                  <a:gd name="T35" fmla="*/ 18 h 47"/>
                  <a:gd name="T36" fmla="*/ 6 w 30"/>
                  <a:gd name="T37" fmla="*/ 25 h 47"/>
                  <a:gd name="T38" fmla="*/ 6 w 30"/>
                  <a:gd name="T39" fmla="*/ 28 h 47"/>
                  <a:gd name="T40" fmla="*/ 6 w 30"/>
                  <a:gd name="T4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6"/>
                      <a:pt x="11" y="14"/>
                      <a:pt x="17" y="14"/>
                    </a:cubicBezTo>
                    <a:cubicBezTo>
                      <a:pt x="24" y="14"/>
                      <a:pt x="30" y="20"/>
                      <a:pt x="30" y="30"/>
                    </a:cubicBezTo>
                    <a:cubicBezTo>
                      <a:pt x="30" y="41"/>
                      <a:pt x="23" y="47"/>
                      <a:pt x="16" y="47"/>
                    </a:cubicBezTo>
                    <a:cubicBezTo>
                      <a:pt x="11" y="47"/>
                      <a:pt x="7" y="45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1"/>
                      <a:pt x="0" y="38"/>
                    </a:cubicBezTo>
                    <a:lnTo>
                      <a:pt x="0" y="0"/>
                    </a:lnTo>
                    <a:close/>
                    <a:moveTo>
                      <a:pt x="6" y="33"/>
                    </a:moveTo>
                    <a:cubicBezTo>
                      <a:pt x="6" y="34"/>
                      <a:pt x="6" y="35"/>
                      <a:pt x="6" y="35"/>
                    </a:cubicBezTo>
                    <a:cubicBezTo>
                      <a:pt x="7" y="39"/>
                      <a:pt x="10" y="42"/>
                      <a:pt x="15" y="42"/>
                    </a:cubicBezTo>
                    <a:cubicBezTo>
                      <a:pt x="21" y="42"/>
                      <a:pt x="24" y="37"/>
                      <a:pt x="24" y="30"/>
                    </a:cubicBezTo>
                    <a:cubicBezTo>
                      <a:pt x="24" y="24"/>
                      <a:pt x="21" y="18"/>
                      <a:pt x="15" y="18"/>
                    </a:cubicBezTo>
                    <a:cubicBezTo>
                      <a:pt x="11" y="18"/>
                      <a:pt x="7" y="21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3E7C9EF0-9B17-4F5F-99A3-F3FD45B6C3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91" y="3647"/>
                <a:ext cx="29" cy="45"/>
              </a:xfrm>
              <a:custGeom>
                <a:avLst/>
                <a:gdLst>
                  <a:gd name="T0" fmla="*/ 7 w 30"/>
                  <a:gd name="T1" fmla="*/ 0 h 46"/>
                  <a:gd name="T2" fmla="*/ 13 w 30"/>
                  <a:gd name="T3" fmla="*/ 19 h 46"/>
                  <a:gd name="T4" fmla="*/ 15 w 30"/>
                  <a:gd name="T5" fmla="*/ 25 h 46"/>
                  <a:gd name="T6" fmla="*/ 16 w 30"/>
                  <a:gd name="T7" fmla="*/ 25 h 46"/>
                  <a:gd name="T8" fmla="*/ 18 w 30"/>
                  <a:gd name="T9" fmla="*/ 19 h 46"/>
                  <a:gd name="T10" fmla="*/ 24 w 30"/>
                  <a:gd name="T11" fmla="*/ 0 h 46"/>
                  <a:gd name="T12" fmla="*/ 30 w 30"/>
                  <a:gd name="T13" fmla="*/ 0 h 46"/>
                  <a:gd name="T14" fmla="*/ 21 w 30"/>
                  <a:gd name="T15" fmla="*/ 23 h 46"/>
                  <a:gd name="T16" fmla="*/ 11 w 30"/>
                  <a:gd name="T17" fmla="*/ 43 h 46"/>
                  <a:gd name="T18" fmla="*/ 3 w 30"/>
                  <a:gd name="T19" fmla="*/ 46 h 46"/>
                  <a:gd name="T20" fmla="*/ 2 w 30"/>
                  <a:gd name="T21" fmla="*/ 42 h 46"/>
                  <a:gd name="T22" fmla="*/ 7 w 30"/>
                  <a:gd name="T23" fmla="*/ 39 h 46"/>
                  <a:gd name="T24" fmla="*/ 12 w 30"/>
                  <a:gd name="T25" fmla="*/ 32 h 46"/>
                  <a:gd name="T26" fmla="*/ 12 w 30"/>
                  <a:gd name="T27" fmla="*/ 31 h 46"/>
                  <a:gd name="T28" fmla="*/ 12 w 30"/>
                  <a:gd name="T29" fmla="*/ 29 h 46"/>
                  <a:gd name="T30" fmla="*/ 0 w 30"/>
                  <a:gd name="T31" fmla="*/ 0 h 46"/>
                  <a:gd name="T32" fmla="*/ 7 w 30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7" y="0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5" y="24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7" y="34"/>
                      <a:pt x="14" y="39"/>
                      <a:pt x="11" y="43"/>
                    </a:cubicBezTo>
                    <a:cubicBezTo>
                      <a:pt x="8" y="45"/>
                      <a:pt x="5" y="46"/>
                      <a:pt x="3" y="4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1"/>
                      <a:pt x="5" y="40"/>
                      <a:pt x="7" y="39"/>
                    </a:cubicBezTo>
                    <a:cubicBezTo>
                      <a:pt x="9" y="37"/>
                      <a:pt x="11" y="35"/>
                      <a:pt x="12" y="32"/>
                    </a:cubicBezTo>
                    <a:cubicBezTo>
                      <a:pt x="12" y="32"/>
                      <a:pt x="12" y="31"/>
                      <a:pt x="12" y="31"/>
                    </a:cubicBezTo>
                    <a:cubicBezTo>
                      <a:pt x="12" y="31"/>
                      <a:pt x="12" y="30"/>
                      <a:pt x="12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Rectangle 48">
                <a:extLst>
                  <a:ext uri="{FF2B5EF4-FFF2-40B4-BE49-F238E27FC236}">
                    <a16:creationId xmlns:a16="http://schemas.microsoft.com/office/drawing/2014/main" id="{EBA4F630-804A-4F09-B110-2D3803F202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11" y="3626"/>
                <a:ext cx="2" cy="454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0860B39D-3AF3-41DF-B68D-B6FD22B1E6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11" y="3626"/>
                <a:ext cx="2" cy="454"/>
              </a:xfrm>
              <a:custGeom>
                <a:avLst/>
                <a:gdLst>
                  <a:gd name="T0" fmla="*/ 0 w 2"/>
                  <a:gd name="T1" fmla="*/ 0 h 454"/>
                  <a:gd name="T2" fmla="*/ 0 w 2"/>
                  <a:gd name="T3" fmla="*/ 454 h 454"/>
                  <a:gd name="T4" fmla="*/ 2 w 2"/>
                  <a:gd name="T5" fmla="*/ 454 h 454"/>
                  <a:gd name="T6" fmla="*/ 2 w 2"/>
                  <a:gd name="T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54">
                    <a:moveTo>
                      <a:pt x="0" y="0"/>
                    </a:moveTo>
                    <a:lnTo>
                      <a:pt x="0" y="454"/>
                    </a:lnTo>
                    <a:lnTo>
                      <a:pt x="2" y="45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9D1DD2-FBF7-45FF-90BA-F4FD5620C2B5}"/>
                </a:ext>
              </a:extLst>
            </p:cNvPr>
            <p:cNvGrpSpPr/>
            <p:nvPr userDrawn="1"/>
          </p:nvGrpSpPr>
          <p:grpSpPr>
            <a:xfrm>
              <a:off x="2605915" y="5999870"/>
              <a:ext cx="1218373" cy="529630"/>
              <a:chOff x="3838222" y="4771850"/>
              <a:chExt cx="2412300" cy="104863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777E66-D7EF-4E63-B157-BB1A76E52F03}"/>
                  </a:ext>
                </a:extLst>
              </p:cNvPr>
              <p:cNvSpPr/>
              <p:nvPr userDrawn="1"/>
            </p:nvSpPr>
            <p:spPr>
              <a:xfrm>
                <a:off x="3838222" y="4778638"/>
                <a:ext cx="1354667" cy="517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9F22391-8E75-460D-BB43-9128622545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838222" y="4771850"/>
                <a:ext cx="2412300" cy="1048633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DC950D-4CF3-4A54-BC2D-759D79318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49778"/>
            <a:ext cx="5464277" cy="1218318"/>
          </a:xfrm>
        </p:spPr>
        <p:txBody>
          <a:bodyPr anchor="b">
            <a:normAutofit/>
          </a:bodyPr>
          <a:lstStyle>
            <a:lvl1pPr algn="l">
              <a:defRPr sz="40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EE47-FED5-4281-9145-04F49FDB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13252"/>
            <a:ext cx="5464277" cy="72337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62EE-D420-4C1E-A988-6F6A9D1C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26BE9-5C98-4367-A330-CF7415FEA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830991"/>
            <a:ext cx="3338513" cy="3651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124B8307-6DE0-4DBD-B94C-6A8555406F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77063" y="334963"/>
            <a:ext cx="3949700" cy="3094037"/>
          </a:xfrm>
        </p:spPr>
        <p:txBody>
          <a:bodyPr/>
          <a:lstStyle/>
          <a:p>
            <a:endParaRPr lang="en-GB"/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1A9BE3DC-ED3D-4965-91A5-43142B2B0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842" y="381003"/>
            <a:ext cx="1176693" cy="948909"/>
          </a:xfrm>
          <a:prstGeom prst="rect">
            <a:avLst/>
          </a:prstGeom>
        </p:spPr>
      </p:pic>
      <p:sp>
        <p:nvSpPr>
          <p:cNvPr id="1029" name="Picture Placeholder 1028">
            <a:extLst>
              <a:ext uri="{FF2B5EF4-FFF2-40B4-BE49-F238E27FC236}">
                <a16:creationId xmlns:a16="http://schemas.microsoft.com/office/drawing/2014/main" id="{9ECAB815-B7C7-4CE0-B55A-1B3E127618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6550" y="3473450"/>
            <a:ext cx="3838575" cy="30003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8B80F-2972-4C84-A869-50AD6C95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7455A-D904-42BD-9095-96175457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DD0A8-589D-43BB-BDCA-9161DD4C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2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EF4-2A89-4C8F-98EF-ED032D739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1097280"/>
            <a:ext cx="11150600" cy="857818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398FE-6B26-415F-B870-482C3572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3328C2-BC05-4EAC-B62A-F79913AD8E21}"/>
              </a:ext>
            </a:extLst>
          </p:cNvPr>
          <p:cNvGrpSpPr/>
          <p:nvPr userDrawn="1"/>
        </p:nvGrpSpPr>
        <p:grpSpPr>
          <a:xfrm>
            <a:off x="393700" y="5756271"/>
            <a:ext cx="3430588" cy="773229"/>
            <a:chOff x="393700" y="5756271"/>
            <a:chExt cx="3430588" cy="773229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4710E3E4-CBAC-40E0-A6D0-FF2543589A3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93700" y="5756271"/>
              <a:ext cx="2813049" cy="720725"/>
              <a:chOff x="248" y="3626"/>
              <a:chExt cx="1772" cy="454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65B6664-006C-4835-9899-71B18EEAB5D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" y="3782"/>
                <a:ext cx="292" cy="296"/>
              </a:xfrm>
              <a:custGeom>
                <a:avLst/>
                <a:gdLst>
                  <a:gd name="T0" fmla="*/ 149 w 299"/>
                  <a:gd name="T1" fmla="*/ 302 h 302"/>
                  <a:gd name="T2" fmla="*/ 0 w 299"/>
                  <a:gd name="T3" fmla="*/ 151 h 302"/>
                  <a:gd name="T4" fmla="*/ 149 w 299"/>
                  <a:gd name="T5" fmla="*/ 0 h 302"/>
                  <a:gd name="T6" fmla="*/ 299 w 299"/>
                  <a:gd name="T7" fmla="*/ 151 h 302"/>
                  <a:gd name="T8" fmla="*/ 149 w 299"/>
                  <a:gd name="T9" fmla="*/ 302 h 302"/>
                  <a:gd name="T10" fmla="*/ 149 w 299"/>
                  <a:gd name="T11" fmla="*/ 231 h 302"/>
                  <a:gd name="T12" fmla="*/ 228 w 299"/>
                  <a:gd name="T13" fmla="*/ 151 h 302"/>
                  <a:gd name="T14" fmla="*/ 149 w 299"/>
                  <a:gd name="T15" fmla="*/ 71 h 302"/>
                  <a:gd name="T16" fmla="*/ 70 w 299"/>
                  <a:gd name="T17" fmla="*/ 151 h 302"/>
                  <a:gd name="T18" fmla="*/ 149 w 299"/>
                  <a:gd name="T19" fmla="*/ 23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02">
                    <a:moveTo>
                      <a:pt x="149" y="302"/>
                    </a:moveTo>
                    <a:cubicBezTo>
                      <a:pt x="67" y="302"/>
                      <a:pt x="0" y="234"/>
                      <a:pt x="0" y="151"/>
                    </a:cubicBezTo>
                    <a:cubicBezTo>
                      <a:pt x="0" y="68"/>
                      <a:pt x="67" y="0"/>
                      <a:pt x="149" y="0"/>
                    </a:cubicBezTo>
                    <a:cubicBezTo>
                      <a:pt x="232" y="0"/>
                      <a:pt x="299" y="68"/>
                      <a:pt x="299" y="151"/>
                    </a:cubicBezTo>
                    <a:cubicBezTo>
                      <a:pt x="299" y="234"/>
                      <a:pt x="232" y="302"/>
                      <a:pt x="149" y="302"/>
                    </a:cubicBezTo>
                    <a:moveTo>
                      <a:pt x="149" y="231"/>
                    </a:moveTo>
                    <a:cubicBezTo>
                      <a:pt x="193" y="231"/>
                      <a:pt x="228" y="195"/>
                      <a:pt x="228" y="151"/>
                    </a:cubicBezTo>
                    <a:cubicBezTo>
                      <a:pt x="228" y="107"/>
                      <a:pt x="193" y="71"/>
                      <a:pt x="149" y="71"/>
                    </a:cubicBezTo>
                    <a:cubicBezTo>
                      <a:pt x="106" y="71"/>
                      <a:pt x="70" y="107"/>
                      <a:pt x="70" y="151"/>
                    </a:cubicBezTo>
                    <a:cubicBezTo>
                      <a:pt x="70" y="195"/>
                      <a:pt x="106" y="231"/>
                      <a:pt x="149" y="231"/>
                    </a:cubicBezTo>
                  </a:path>
                </a:pathLst>
              </a:custGeom>
              <a:solidFill>
                <a:srgbClr val="E51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05A4CFA5-5A20-442E-9CF1-51D443D4C4F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84" y="3803"/>
                <a:ext cx="66" cy="68"/>
              </a:xfrm>
              <a:custGeom>
                <a:avLst/>
                <a:gdLst>
                  <a:gd name="T0" fmla="*/ 68 w 68"/>
                  <a:gd name="T1" fmla="*/ 36 h 69"/>
                  <a:gd name="T2" fmla="*/ 33 w 68"/>
                  <a:gd name="T3" fmla="*/ 0 h 69"/>
                  <a:gd name="T4" fmla="*/ 0 w 68"/>
                  <a:gd name="T5" fmla="*/ 35 h 69"/>
                  <a:gd name="T6" fmla="*/ 33 w 68"/>
                  <a:gd name="T7" fmla="*/ 69 h 69"/>
                  <a:gd name="T8" fmla="*/ 63 w 68"/>
                  <a:gd name="T9" fmla="*/ 55 h 69"/>
                  <a:gd name="T10" fmla="*/ 50 w 68"/>
                  <a:gd name="T11" fmla="*/ 48 h 69"/>
                  <a:gd name="T12" fmla="*/ 33 w 68"/>
                  <a:gd name="T13" fmla="*/ 55 h 69"/>
                  <a:gd name="T14" fmla="*/ 15 w 68"/>
                  <a:gd name="T15" fmla="*/ 40 h 69"/>
                  <a:gd name="T16" fmla="*/ 68 w 68"/>
                  <a:gd name="T17" fmla="*/ 40 h 69"/>
                  <a:gd name="T18" fmla="*/ 68 w 68"/>
                  <a:gd name="T19" fmla="*/ 36 h 69"/>
                  <a:gd name="T20" fmla="*/ 51 w 68"/>
                  <a:gd name="T21" fmla="*/ 27 h 69"/>
                  <a:gd name="T22" fmla="*/ 16 w 68"/>
                  <a:gd name="T23" fmla="*/ 27 h 69"/>
                  <a:gd name="T24" fmla="*/ 33 w 68"/>
                  <a:gd name="T25" fmla="*/ 14 h 69"/>
                  <a:gd name="T26" fmla="*/ 51 w 68"/>
                  <a:gd name="T27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9">
                    <a:moveTo>
                      <a:pt x="68" y="36"/>
                    </a:moveTo>
                    <a:cubicBezTo>
                      <a:pt x="68" y="15"/>
                      <a:pt x="54" y="0"/>
                      <a:pt x="33" y="0"/>
                    </a:cubicBezTo>
                    <a:cubicBezTo>
                      <a:pt x="12" y="0"/>
                      <a:pt x="0" y="17"/>
                      <a:pt x="0" y="35"/>
                    </a:cubicBezTo>
                    <a:cubicBezTo>
                      <a:pt x="0" y="54"/>
                      <a:pt x="13" y="69"/>
                      <a:pt x="33" y="69"/>
                    </a:cubicBezTo>
                    <a:cubicBezTo>
                      <a:pt x="47" y="69"/>
                      <a:pt x="56" y="65"/>
                      <a:pt x="63" y="5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5" y="53"/>
                      <a:pt x="40" y="55"/>
                      <a:pt x="33" y="55"/>
                    </a:cubicBezTo>
                    <a:cubicBezTo>
                      <a:pt x="24" y="55"/>
                      <a:pt x="17" y="49"/>
                      <a:pt x="15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8"/>
                      <a:pt x="68" y="37"/>
                      <a:pt x="68" y="36"/>
                    </a:cubicBezTo>
                    <a:moveTo>
                      <a:pt x="51" y="27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19" y="18"/>
                      <a:pt x="25" y="14"/>
                      <a:pt x="33" y="14"/>
                    </a:cubicBezTo>
                    <a:cubicBezTo>
                      <a:pt x="42" y="14"/>
                      <a:pt x="49" y="19"/>
                      <a:pt x="51" y="27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BCC6A2C7-B739-4E20-8B0A-5CD7F25CC0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" y="3781"/>
                <a:ext cx="56" cy="89"/>
              </a:xfrm>
              <a:custGeom>
                <a:avLst/>
                <a:gdLst>
                  <a:gd name="T0" fmla="*/ 41 w 57"/>
                  <a:gd name="T1" fmla="*/ 91 h 91"/>
                  <a:gd name="T2" fmla="*/ 57 w 57"/>
                  <a:gd name="T3" fmla="*/ 91 h 91"/>
                  <a:gd name="T4" fmla="*/ 57 w 57"/>
                  <a:gd name="T5" fmla="*/ 47 h 91"/>
                  <a:gd name="T6" fmla="*/ 35 w 57"/>
                  <a:gd name="T7" fmla="*/ 23 h 91"/>
                  <a:gd name="T8" fmla="*/ 16 w 57"/>
                  <a:gd name="T9" fmla="*/ 32 h 91"/>
                  <a:gd name="T10" fmla="*/ 16 w 57"/>
                  <a:gd name="T11" fmla="*/ 0 h 91"/>
                  <a:gd name="T12" fmla="*/ 0 w 57"/>
                  <a:gd name="T13" fmla="*/ 0 h 91"/>
                  <a:gd name="T14" fmla="*/ 0 w 57"/>
                  <a:gd name="T15" fmla="*/ 91 h 91"/>
                  <a:gd name="T16" fmla="*/ 16 w 57"/>
                  <a:gd name="T17" fmla="*/ 91 h 91"/>
                  <a:gd name="T18" fmla="*/ 16 w 57"/>
                  <a:gd name="T19" fmla="*/ 63 h 91"/>
                  <a:gd name="T20" fmla="*/ 19 w 57"/>
                  <a:gd name="T21" fmla="*/ 45 h 91"/>
                  <a:gd name="T22" fmla="*/ 30 w 57"/>
                  <a:gd name="T23" fmla="*/ 38 h 91"/>
                  <a:gd name="T24" fmla="*/ 41 w 57"/>
                  <a:gd name="T25" fmla="*/ 60 h 91"/>
                  <a:gd name="T26" fmla="*/ 41 w 57"/>
                  <a:gd name="T2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91">
                    <a:moveTo>
                      <a:pt x="41" y="91"/>
                    </a:move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31"/>
                      <a:pt x="47" y="23"/>
                      <a:pt x="35" y="23"/>
                    </a:cubicBezTo>
                    <a:cubicBezTo>
                      <a:pt x="28" y="23"/>
                      <a:pt x="22" y="26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56"/>
                      <a:pt x="16" y="50"/>
                      <a:pt x="19" y="45"/>
                    </a:cubicBezTo>
                    <a:cubicBezTo>
                      <a:pt x="22" y="41"/>
                      <a:pt x="25" y="38"/>
                      <a:pt x="30" y="38"/>
                    </a:cubicBezTo>
                    <a:cubicBezTo>
                      <a:pt x="40" y="38"/>
                      <a:pt x="41" y="46"/>
                      <a:pt x="41" y="60"/>
                    </a:cubicBez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7DA2898-3638-417C-9B27-1141592777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" y="3782"/>
                <a:ext cx="51" cy="88"/>
              </a:xfrm>
              <a:custGeom>
                <a:avLst/>
                <a:gdLst>
                  <a:gd name="T0" fmla="*/ 34 w 51"/>
                  <a:gd name="T1" fmla="*/ 17 h 88"/>
                  <a:gd name="T2" fmla="*/ 51 w 51"/>
                  <a:gd name="T3" fmla="*/ 17 h 88"/>
                  <a:gd name="T4" fmla="*/ 51 w 51"/>
                  <a:gd name="T5" fmla="*/ 0 h 88"/>
                  <a:gd name="T6" fmla="*/ 50 w 51"/>
                  <a:gd name="T7" fmla="*/ 0 h 88"/>
                  <a:gd name="T8" fmla="*/ 3 w 51"/>
                  <a:gd name="T9" fmla="*/ 0 h 88"/>
                  <a:gd name="T10" fmla="*/ 0 w 51"/>
                  <a:gd name="T11" fmla="*/ 0 h 88"/>
                  <a:gd name="T12" fmla="*/ 0 w 51"/>
                  <a:gd name="T13" fmla="*/ 17 h 88"/>
                  <a:gd name="T14" fmla="*/ 17 w 51"/>
                  <a:gd name="T15" fmla="*/ 17 h 88"/>
                  <a:gd name="T16" fmla="*/ 17 w 51"/>
                  <a:gd name="T17" fmla="*/ 88 h 88"/>
                  <a:gd name="T18" fmla="*/ 34 w 51"/>
                  <a:gd name="T19" fmla="*/ 88 h 88"/>
                  <a:gd name="T20" fmla="*/ 34 w 51"/>
                  <a:gd name="T21" fmla="*/ 1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88">
                    <a:moveTo>
                      <a:pt x="34" y="17"/>
                    </a:moveTo>
                    <a:lnTo>
                      <a:pt x="51" y="17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88"/>
                    </a:lnTo>
                    <a:lnTo>
                      <a:pt x="34" y="88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E3B8F4D9-235A-46BA-BC66-47E581F736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17" y="3886"/>
                <a:ext cx="46" cy="87"/>
              </a:xfrm>
              <a:custGeom>
                <a:avLst/>
                <a:gdLst>
                  <a:gd name="T0" fmla="*/ 46 w 46"/>
                  <a:gd name="T1" fmla="*/ 24 h 87"/>
                  <a:gd name="T2" fmla="*/ 30 w 46"/>
                  <a:gd name="T3" fmla="*/ 24 h 87"/>
                  <a:gd name="T4" fmla="*/ 30 w 46"/>
                  <a:gd name="T5" fmla="*/ 0 h 87"/>
                  <a:gd name="T6" fmla="*/ 13 w 46"/>
                  <a:gd name="T7" fmla="*/ 0 h 87"/>
                  <a:gd name="T8" fmla="*/ 13 w 46"/>
                  <a:gd name="T9" fmla="*/ 24 h 87"/>
                  <a:gd name="T10" fmla="*/ 0 w 46"/>
                  <a:gd name="T11" fmla="*/ 24 h 87"/>
                  <a:gd name="T12" fmla="*/ 0 w 46"/>
                  <a:gd name="T13" fmla="*/ 37 h 87"/>
                  <a:gd name="T14" fmla="*/ 13 w 46"/>
                  <a:gd name="T15" fmla="*/ 37 h 87"/>
                  <a:gd name="T16" fmla="*/ 13 w 46"/>
                  <a:gd name="T17" fmla="*/ 87 h 87"/>
                  <a:gd name="T18" fmla="*/ 30 w 46"/>
                  <a:gd name="T19" fmla="*/ 87 h 87"/>
                  <a:gd name="T20" fmla="*/ 30 w 46"/>
                  <a:gd name="T21" fmla="*/ 37 h 87"/>
                  <a:gd name="T22" fmla="*/ 46 w 46"/>
                  <a:gd name="T23" fmla="*/ 37 h 87"/>
                  <a:gd name="T24" fmla="*/ 46 w 46"/>
                  <a:gd name="T25" fmla="*/ 2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7">
                    <a:moveTo>
                      <a:pt x="46" y="24"/>
                    </a:moveTo>
                    <a:lnTo>
                      <a:pt x="30" y="24"/>
                    </a:lnTo>
                    <a:lnTo>
                      <a:pt x="30" y="0"/>
                    </a:lnTo>
                    <a:lnTo>
                      <a:pt x="13" y="0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13" y="87"/>
                    </a:lnTo>
                    <a:lnTo>
                      <a:pt x="30" y="87"/>
                    </a:lnTo>
                    <a:lnTo>
                      <a:pt x="30" y="37"/>
                    </a:lnTo>
                    <a:lnTo>
                      <a:pt x="46" y="3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B37CC6F6-E6E0-4A35-8FB7-CB785E642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8" y="3884"/>
                <a:ext cx="57" cy="89"/>
              </a:xfrm>
              <a:custGeom>
                <a:avLst/>
                <a:gdLst>
                  <a:gd name="T0" fmla="*/ 41 w 58"/>
                  <a:gd name="T1" fmla="*/ 91 h 91"/>
                  <a:gd name="T2" fmla="*/ 58 w 58"/>
                  <a:gd name="T3" fmla="*/ 91 h 91"/>
                  <a:gd name="T4" fmla="*/ 58 w 58"/>
                  <a:gd name="T5" fmla="*/ 48 h 91"/>
                  <a:gd name="T6" fmla="*/ 35 w 58"/>
                  <a:gd name="T7" fmla="*/ 24 h 91"/>
                  <a:gd name="T8" fmla="*/ 16 w 58"/>
                  <a:gd name="T9" fmla="*/ 32 h 91"/>
                  <a:gd name="T10" fmla="*/ 16 w 58"/>
                  <a:gd name="T11" fmla="*/ 0 h 91"/>
                  <a:gd name="T12" fmla="*/ 0 w 58"/>
                  <a:gd name="T13" fmla="*/ 0 h 91"/>
                  <a:gd name="T14" fmla="*/ 0 w 58"/>
                  <a:gd name="T15" fmla="*/ 91 h 91"/>
                  <a:gd name="T16" fmla="*/ 16 w 58"/>
                  <a:gd name="T17" fmla="*/ 91 h 91"/>
                  <a:gd name="T18" fmla="*/ 16 w 58"/>
                  <a:gd name="T19" fmla="*/ 63 h 91"/>
                  <a:gd name="T20" fmla="*/ 19 w 58"/>
                  <a:gd name="T21" fmla="*/ 45 h 91"/>
                  <a:gd name="T22" fmla="*/ 30 w 58"/>
                  <a:gd name="T23" fmla="*/ 39 h 91"/>
                  <a:gd name="T24" fmla="*/ 41 w 58"/>
                  <a:gd name="T25" fmla="*/ 60 h 91"/>
                  <a:gd name="T26" fmla="*/ 41 w 58"/>
                  <a:gd name="T2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1">
                    <a:moveTo>
                      <a:pt x="41" y="91"/>
                    </a:move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32"/>
                      <a:pt x="48" y="24"/>
                      <a:pt x="35" y="24"/>
                    </a:cubicBezTo>
                    <a:cubicBezTo>
                      <a:pt x="28" y="24"/>
                      <a:pt x="22" y="27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57"/>
                      <a:pt x="16" y="51"/>
                      <a:pt x="19" y="45"/>
                    </a:cubicBezTo>
                    <a:cubicBezTo>
                      <a:pt x="22" y="41"/>
                      <a:pt x="26" y="39"/>
                      <a:pt x="30" y="39"/>
                    </a:cubicBezTo>
                    <a:cubicBezTo>
                      <a:pt x="40" y="39"/>
                      <a:pt x="41" y="47"/>
                      <a:pt x="41" y="60"/>
                    </a:cubicBez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5071D527-8AFB-4209-B4DF-EB6C0EF260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4" y="3884"/>
                <a:ext cx="16" cy="89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4B824D0B-A60A-4F88-922F-23EC5DBAD3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0" y="3908"/>
                <a:ext cx="65" cy="67"/>
              </a:xfrm>
              <a:custGeom>
                <a:avLst/>
                <a:gdLst>
                  <a:gd name="T0" fmla="*/ 67 w 67"/>
                  <a:gd name="T1" fmla="*/ 67 h 69"/>
                  <a:gd name="T2" fmla="*/ 67 w 67"/>
                  <a:gd name="T3" fmla="*/ 2 h 69"/>
                  <a:gd name="T4" fmla="*/ 50 w 67"/>
                  <a:gd name="T5" fmla="*/ 2 h 69"/>
                  <a:gd name="T6" fmla="*/ 50 w 67"/>
                  <a:gd name="T7" fmla="*/ 9 h 69"/>
                  <a:gd name="T8" fmla="*/ 30 w 67"/>
                  <a:gd name="T9" fmla="*/ 0 h 69"/>
                  <a:gd name="T10" fmla="*/ 0 w 67"/>
                  <a:gd name="T11" fmla="*/ 35 h 69"/>
                  <a:gd name="T12" fmla="*/ 30 w 67"/>
                  <a:gd name="T13" fmla="*/ 69 h 69"/>
                  <a:gd name="T14" fmla="*/ 50 w 67"/>
                  <a:gd name="T15" fmla="*/ 60 h 69"/>
                  <a:gd name="T16" fmla="*/ 50 w 67"/>
                  <a:gd name="T17" fmla="*/ 67 h 69"/>
                  <a:gd name="T18" fmla="*/ 67 w 67"/>
                  <a:gd name="T19" fmla="*/ 67 h 69"/>
                  <a:gd name="T20" fmla="*/ 51 w 67"/>
                  <a:gd name="T21" fmla="*/ 34 h 69"/>
                  <a:gd name="T22" fmla="*/ 33 w 67"/>
                  <a:gd name="T23" fmla="*/ 54 h 69"/>
                  <a:gd name="T24" fmla="*/ 16 w 67"/>
                  <a:gd name="T25" fmla="*/ 34 h 69"/>
                  <a:gd name="T26" fmla="*/ 33 w 67"/>
                  <a:gd name="T27" fmla="*/ 15 h 69"/>
                  <a:gd name="T28" fmla="*/ 51 w 67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9">
                    <a:moveTo>
                      <a:pt x="67" y="67"/>
                    </a:moveTo>
                    <a:cubicBezTo>
                      <a:pt x="67" y="2"/>
                      <a:pt x="67" y="2"/>
                      <a:pt x="67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3"/>
                      <a:pt x="38" y="0"/>
                      <a:pt x="30" y="0"/>
                    </a:cubicBezTo>
                    <a:cubicBezTo>
                      <a:pt x="13" y="0"/>
                      <a:pt x="0" y="14"/>
                      <a:pt x="0" y="35"/>
                    </a:cubicBezTo>
                    <a:cubicBezTo>
                      <a:pt x="0" y="55"/>
                      <a:pt x="14" y="69"/>
                      <a:pt x="30" y="69"/>
                    </a:cubicBezTo>
                    <a:cubicBezTo>
                      <a:pt x="39" y="69"/>
                      <a:pt x="45" y="66"/>
                      <a:pt x="50" y="60"/>
                    </a:cubicBezTo>
                    <a:cubicBezTo>
                      <a:pt x="50" y="67"/>
                      <a:pt x="50" y="67"/>
                      <a:pt x="50" y="67"/>
                    </a:cubicBezTo>
                    <a:lnTo>
                      <a:pt x="67" y="67"/>
                    </a:lnTo>
                    <a:close/>
                    <a:moveTo>
                      <a:pt x="51" y="34"/>
                    </a:moveTo>
                    <a:cubicBezTo>
                      <a:pt x="51" y="46"/>
                      <a:pt x="43" y="54"/>
                      <a:pt x="33" y="54"/>
                    </a:cubicBezTo>
                    <a:cubicBezTo>
                      <a:pt x="23" y="54"/>
                      <a:pt x="16" y="46"/>
                      <a:pt x="16" y="34"/>
                    </a:cubicBezTo>
                    <a:cubicBezTo>
                      <a:pt x="16" y="24"/>
                      <a:pt x="23" y="15"/>
                      <a:pt x="33" y="15"/>
                    </a:cubicBezTo>
                    <a:cubicBezTo>
                      <a:pt x="44" y="15"/>
                      <a:pt x="51" y="23"/>
                      <a:pt x="51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5935CDEE-4782-4654-B073-0FA19BF36F4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7" y="3908"/>
                <a:ext cx="67" cy="67"/>
              </a:xfrm>
              <a:custGeom>
                <a:avLst/>
                <a:gdLst>
                  <a:gd name="T0" fmla="*/ 69 w 69"/>
                  <a:gd name="T1" fmla="*/ 35 h 69"/>
                  <a:gd name="T2" fmla="*/ 34 w 69"/>
                  <a:gd name="T3" fmla="*/ 0 h 69"/>
                  <a:gd name="T4" fmla="*/ 0 w 69"/>
                  <a:gd name="T5" fmla="*/ 34 h 69"/>
                  <a:gd name="T6" fmla="*/ 34 w 69"/>
                  <a:gd name="T7" fmla="*/ 69 h 69"/>
                  <a:gd name="T8" fmla="*/ 64 w 69"/>
                  <a:gd name="T9" fmla="*/ 54 h 69"/>
                  <a:gd name="T10" fmla="*/ 50 w 69"/>
                  <a:gd name="T11" fmla="*/ 48 h 69"/>
                  <a:gd name="T12" fmla="*/ 34 w 69"/>
                  <a:gd name="T13" fmla="*/ 54 h 69"/>
                  <a:gd name="T14" fmla="*/ 16 w 69"/>
                  <a:gd name="T15" fmla="*/ 39 h 69"/>
                  <a:gd name="T16" fmla="*/ 68 w 69"/>
                  <a:gd name="T17" fmla="*/ 39 h 69"/>
                  <a:gd name="T18" fmla="*/ 69 w 69"/>
                  <a:gd name="T19" fmla="*/ 35 h 69"/>
                  <a:gd name="T20" fmla="*/ 52 w 69"/>
                  <a:gd name="T21" fmla="*/ 26 h 69"/>
                  <a:gd name="T22" fmla="*/ 17 w 69"/>
                  <a:gd name="T23" fmla="*/ 26 h 69"/>
                  <a:gd name="T24" fmla="*/ 34 w 69"/>
                  <a:gd name="T25" fmla="*/ 14 h 69"/>
                  <a:gd name="T26" fmla="*/ 52 w 69"/>
                  <a:gd name="T27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69">
                    <a:moveTo>
                      <a:pt x="69" y="35"/>
                    </a:moveTo>
                    <a:cubicBezTo>
                      <a:pt x="69" y="15"/>
                      <a:pt x="55" y="0"/>
                      <a:pt x="34" y="0"/>
                    </a:cubicBezTo>
                    <a:cubicBezTo>
                      <a:pt x="13" y="0"/>
                      <a:pt x="0" y="17"/>
                      <a:pt x="0" y="34"/>
                    </a:cubicBezTo>
                    <a:cubicBezTo>
                      <a:pt x="0" y="54"/>
                      <a:pt x="14" y="69"/>
                      <a:pt x="34" y="69"/>
                    </a:cubicBezTo>
                    <a:cubicBezTo>
                      <a:pt x="48" y="69"/>
                      <a:pt x="57" y="64"/>
                      <a:pt x="64" y="54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6" y="52"/>
                      <a:pt x="41" y="54"/>
                      <a:pt x="34" y="54"/>
                    </a:cubicBezTo>
                    <a:cubicBezTo>
                      <a:pt x="25" y="54"/>
                      <a:pt x="18" y="49"/>
                      <a:pt x="16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8"/>
                      <a:pt x="69" y="37"/>
                      <a:pt x="69" y="35"/>
                    </a:cubicBezTo>
                    <a:moveTo>
                      <a:pt x="52" y="26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18"/>
                      <a:pt x="26" y="14"/>
                      <a:pt x="34" y="14"/>
                    </a:cubicBezTo>
                    <a:cubicBezTo>
                      <a:pt x="43" y="14"/>
                      <a:pt x="50" y="19"/>
                      <a:pt x="52" y="26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B71954A9-0FBD-48C4-AB72-1805FBD98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" y="3887"/>
                <a:ext cx="62" cy="86"/>
              </a:xfrm>
              <a:custGeom>
                <a:avLst/>
                <a:gdLst>
                  <a:gd name="T0" fmla="*/ 17 w 62"/>
                  <a:gd name="T1" fmla="*/ 0 h 86"/>
                  <a:gd name="T2" fmla="*/ 0 w 62"/>
                  <a:gd name="T3" fmla="*/ 0 h 86"/>
                  <a:gd name="T4" fmla="*/ 0 w 62"/>
                  <a:gd name="T5" fmla="*/ 86 h 86"/>
                  <a:gd name="T6" fmla="*/ 17 w 62"/>
                  <a:gd name="T7" fmla="*/ 86 h 86"/>
                  <a:gd name="T8" fmla="*/ 17 w 62"/>
                  <a:gd name="T9" fmla="*/ 48 h 86"/>
                  <a:gd name="T10" fmla="*/ 46 w 62"/>
                  <a:gd name="T11" fmla="*/ 48 h 86"/>
                  <a:gd name="T12" fmla="*/ 46 w 62"/>
                  <a:gd name="T13" fmla="*/ 86 h 86"/>
                  <a:gd name="T14" fmla="*/ 62 w 62"/>
                  <a:gd name="T15" fmla="*/ 86 h 86"/>
                  <a:gd name="T16" fmla="*/ 62 w 62"/>
                  <a:gd name="T17" fmla="*/ 0 h 86"/>
                  <a:gd name="T18" fmla="*/ 46 w 62"/>
                  <a:gd name="T19" fmla="*/ 0 h 86"/>
                  <a:gd name="T20" fmla="*/ 46 w 62"/>
                  <a:gd name="T21" fmla="*/ 32 h 86"/>
                  <a:gd name="T22" fmla="*/ 17 w 62"/>
                  <a:gd name="T23" fmla="*/ 32 h 86"/>
                  <a:gd name="T24" fmla="*/ 17 w 62"/>
                  <a:gd name="T2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86">
                    <a:moveTo>
                      <a:pt x="17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17" y="86"/>
                    </a:lnTo>
                    <a:lnTo>
                      <a:pt x="17" y="48"/>
                    </a:lnTo>
                    <a:lnTo>
                      <a:pt x="46" y="48"/>
                    </a:lnTo>
                    <a:lnTo>
                      <a:pt x="46" y="86"/>
                    </a:lnTo>
                    <a:lnTo>
                      <a:pt x="62" y="86"/>
                    </a:lnTo>
                    <a:lnTo>
                      <a:pt x="62" y="0"/>
                    </a:lnTo>
                    <a:lnTo>
                      <a:pt x="46" y="0"/>
                    </a:lnTo>
                    <a:lnTo>
                      <a:pt x="46" y="32"/>
                    </a:lnTo>
                    <a:lnTo>
                      <a:pt x="17" y="3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DE9AB099-7DEA-45D9-98B8-B0522F0DC5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0" y="3990"/>
                <a:ext cx="46" cy="88"/>
              </a:xfrm>
              <a:custGeom>
                <a:avLst/>
                <a:gdLst>
                  <a:gd name="T0" fmla="*/ 46 w 46"/>
                  <a:gd name="T1" fmla="*/ 37 h 88"/>
                  <a:gd name="T2" fmla="*/ 30 w 46"/>
                  <a:gd name="T3" fmla="*/ 37 h 88"/>
                  <a:gd name="T4" fmla="*/ 30 w 46"/>
                  <a:gd name="T5" fmla="*/ 88 h 88"/>
                  <a:gd name="T6" fmla="*/ 14 w 46"/>
                  <a:gd name="T7" fmla="*/ 88 h 88"/>
                  <a:gd name="T8" fmla="*/ 14 w 46"/>
                  <a:gd name="T9" fmla="*/ 37 h 88"/>
                  <a:gd name="T10" fmla="*/ 0 w 46"/>
                  <a:gd name="T11" fmla="*/ 37 h 88"/>
                  <a:gd name="T12" fmla="*/ 0 w 46"/>
                  <a:gd name="T13" fmla="*/ 23 h 88"/>
                  <a:gd name="T14" fmla="*/ 14 w 46"/>
                  <a:gd name="T15" fmla="*/ 23 h 88"/>
                  <a:gd name="T16" fmla="*/ 14 w 46"/>
                  <a:gd name="T17" fmla="*/ 0 h 88"/>
                  <a:gd name="T18" fmla="*/ 30 w 46"/>
                  <a:gd name="T19" fmla="*/ 0 h 88"/>
                  <a:gd name="T20" fmla="*/ 30 w 46"/>
                  <a:gd name="T21" fmla="*/ 23 h 88"/>
                  <a:gd name="T22" fmla="*/ 46 w 46"/>
                  <a:gd name="T23" fmla="*/ 23 h 88"/>
                  <a:gd name="T24" fmla="*/ 46 w 46"/>
                  <a:gd name="T25" fmla="*/ 3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8">
                    <a:moveTo>
                      <a:pt x="46" y="37"/>
                    </a:moveTo>
                    <a:lnTo>
                      <a:pt x="30" y="37"/>
                    </a:lnTo>
                    <a:lnTo>
                      <a:pt x="30" y="88"/>
                    </a:lnTo>
                    <a:lnTo>
                      <a:pt x="14" y="88"/>
                    </a:lnTo>
                    <a:lnTo>
                      <a:pt x="14" y="37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14" y="23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30" y="23"/>
                    </a:lnTo>
                    <a:lnTo>
                      <a:pt x="46" y="23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53DCA5FD-7D33-432B-ABC9-CD5B9918C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8" y="4012"/>
                <a:ext cx="55" cy="66"/>
              </a:xfrm>
              <a:custGeom>
                <a:avLst/>
                <a:gdLst>
                  <a:gd name="T0" fmla="*/ 57 w 57"/>
                  <a:gd name="T1" fmla="*/ 67 h 67"/>
                  <a:gd name="T2" fmla="*/ 57 w 57"/>
                  <a:gd name="T3" fmla="*/ 22 h 67"/>
                  <a:gd name="T4" fmla="*/ 35 w 57"/>
                  <a:gd name="T5" fmla="*/ 0 h 67"/>
                  <a:gd name="T6" fmla="*/ 16 w 57"/>
                  <a:gd name="T7" fmla="*/ 8 h 67"/>
                  <a:gd name="T8" fmla="*/ 16 w 57"/>
                  <a:gd name="T9" fmla="*/ 1 h 67"/>
                  <a:gd name="T10" fmla="*/ 0 w 57"/>
                  <a:gd name="T11" fmla="*/ 1 h 67"/>
                  <a:gd name="T12" fmla="*/ 0 w 57"/>
                  <a:gd name="T13" fmla="*/ 67 h 67"/>
                  <a:gd name="T14" fmla="*/ 16 w 57"/>
                  <a:gd name="T15" fmla="*/ 67 h 67"/>
                  <a:gd name="T16" fmla="*/ 16 w 57"/>
                  <a:gd name="T17" fmla="*/ 39 h 67"/>
                  <a:gd name="T18" fmla="*/ 19 w 57"/>
                  <a:gd name="T19" fmla="*/ 21 h 67"/>
                  <a:gd name="T20" fmla="*/ 30 w 57"/>
                  <a:gd name="T21" fmla="*/ 15 h 67"/>
                  <a:gd name="T22" fmla="*/ 41 w 57"/>
                  <a:gd name="T23" fmla="*/ 36 h 67"/>
                  <a:gd name="T24" fmla="*/ 41 w 57"/>
                  <a:gd name="T25" fmla="*/ 67 h 67"/>
                  <a:gd name="T26" fmla="*/ 57 w 57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67">
                    <a:moveTo>
                      <a:pt x="57" y="67"/>
                    </a:move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8"/>
                      <a:pt x="47" y="0"/>
                      <a:pt x="35" y="0"/>
                    </a:cubicBezTo>
                    <a:cubicBezTo>
                      <a:pt x="28" y="0"/>
                      <a:pt x="22" y="3"/>
                      <a:pt x="16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2"/>
                      <a:pt x="16" y="26"/>
                      <a:pt x="19" y="21"/>
                    </a:cubicBezTo>
                    <a:cubicBezTo>
                      <a:pt x="21" y="17"/>
                      <a:pt x="25" y="15"/>
                      <a:pt x="30" y="15"/>
                    </a:cubicBezTo>
                    <a:cubicBezTo>
                      <a:pt x="40" y="15"/>
                      <a:pt x="41" y="23"/>
                      <a:pt x="41" y="36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57" y="6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90D47D94-17A9-4520-8261-5ED4325C0DD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44" y="4012"/>
                <a:ext cx="67" cy="68"/>
              </a:xfrm>
              <a:custGeom>
                <a:avLst/>
                <a:gdLst>
                  <a:gd name="T0" fmla="*/ 68 w 68"/>
                  <a:gd name="T1" fmla="*/ 34 h 69"/>
                  <a:gd name="T2" fmla="*/ 34 w 68"/>
                  <a:gd name="T3" fmla="*/ 0 h 69"/>
                  <a:gd name="T4" fmla="*/ 0 w 68"/>
                  <a:gd name="T5" fmla="*/ 34 h 69"/>
                  <a:gd name="T6" fmla="*/ 34 w 68"/>
                  <a:gd name="T7" fmla="*/ 69 h 69"/>
                  <a:gd name="T8" fmla="*/ 68 w 68"/>
                  <a:gd name="T9" fmla="*/ 34 h 69"/>
                  <a:gd name="T10" fmla="*/ 52 w 68"/>
                  <a:gd name="T11" fmla="*/ 34 h 69"/>
                  <a:gd name="T12" fmla="*/ 34 w 68"/>
                  <a:gd name="T13" fmla="*/ 53 h 69"/>
                  <a:gd name="T14" fmla="*/ 17 w 68"/>
                  <a:gd name="T15" fmla="*/ 34 h 69"/>
                  <a:gd name="T16" fmla="*/ 34 w 68"/>
                  <a:gd name="T17" fmla="*/ 15 h 69"/>
                  <a:gd name="T18" fmla="*/ 52 w 68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6" y="0"/>
                      <a:pt x="0" y="14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4" y="69"/>
                      <a:pt x="68" y="53"/>
                      <a:pt x="68" y="34"/>
                    </a:cubicBezTo>
                    <a:moveTo>
                      <a:pt x="52" y="34"/>
                    </a:moveTo>
                    <a:cubicBezTo>
                      <a:pt x="52" y="46"/>
                      <a:pt x="44" y="53"/>
                      <a:pt x="34" y="53"/>
                    </a:cubicBezTo>
                    <a:cubicBezTo>
                      <a:pt x="24" y="53"/>
                      <a:pt x="17" y="45"/>
                      <a:pt x="17" y="34"/>
                    </a:cubicBezTo>
                    <a:cubicBezTo>
                      <a:pt x="17" y="23"/>
                      <a:pt x="24" y="15"/>
                      <a:pt x="34" y="15"/>
                    </a:cubicBezTo>
                    <a:cubicBezTo>
                      <a:pt x="45" y="15"/>
                      <a:pt x="52" y="23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6113B527-2A38-46A7-9A77-59F83F138E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1" y="3987"/>
                <a:ext cx="19" cy="21"/>
              </a:xfrm>
              <a:custGeom>
                <a:avLst/>
                <a:gdLst>
                  <a:gd name="T0" fmla="*/ 20 w 20"/>
                  <a:gd name="T1" fmla="*/ 11 h 22"/>
                  <a:gd name="T2" fmla="*/ 10 w 20"/>
                  <a:gd name="T3" fmla="*/ 0 h 22"/>
                  <a:gd name="T4" fmla="*/ 0 w 20"/>
                  <a:gd name="T5" fmla="*/ 10 h 22"/>
                  <a:gd name="T6" fmla="*/ 10 w 20"/>
                  <a:gd name="T7" fmla="*/ 22 h 22"/>
                  <a:gd name="T8" fmla="*/ 20 w 20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0" y="11"/>
                    </a:moveTo>
                    <a:cubicBezTo>
                      <a:pt x="20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2"/>
                      <a:pt x="10" y="22"/>
                    </a:cubicBezTo>
                    <a:cubicBezTo>
                      <a:pt x="16" y="22"/>
                      <a:pt x="20" y="17"/>
                      <a:pt x="20" y="11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CCD15842-35F6-488E-8C5C-C84728F8949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8" y="4012"/>
                <a:ext cx="65" cy="68"/>
              </a:xfrm>
              <a:custGeom>
                <a:avLst/>
                <a:gdLst>
                  <a:gd name="T0" fmla="*/ 67 w 67"/>
                  <a:gd name="T1" fmla="*/ 67 h 69"/>
                  <a:gd name="T2" fmla="*/ 67 w 67"/>
                  <a:gd name="T3" fmla="*/ 1 h 69"/>
                  <a:gd name="T4" fmla="*/ 51 w 67"/>
                  <a:gd name="T5" fmla="*/ 1 h 69"/>
                  <a:gd name="T6" fmla="*/ 51 w 67"/>
                  <a:gd name="T7" fmla="*/ 9 h 69"/>
                  <a:gd name="T8" fmla="*/ 31 w 67"/>
                  <a:gd name="T9" fmla="*/ 0 h 69"/>
                  <a:gd name="T10" fmla="*/ 0 w 67"/>
                  <a:gd name="T11" fmla="*/ 34 h 69"/>
                  <a:gd name="T12" fmla="*/ 31 w 67"/>
                  <a:gd name="T13" fmla="*/ 69 h 69"/>
                  <a:gd name="T14" fmla="*/ 51 w 67"/>
                  <a:gd name="T15" fmla="*/ 60 h 69"/>
                  <a:gd name="T16" fmla="*/ 51 w 67"/>
                  <a:gd name="T17" fmla="*/ 67 h 69"/>
                  <a:gd name="T18" fmla="*/ 67 w 67"/>
                  <a:gd name="T19" fmla="*/ 67 h 69"/>
                  <a:gd name="T20" fmla="*/ 52 w 67"/>
                  <a:gd name="T21" fmla="*/ 34 h 69"/>
                  <a:gd name="T22" fmla="*/ 34 w 67"/>
                  <a:gd name="T23" fmla="*/ 54 h 69"/>
                  <a:gd name="T24" fmla="*/ 17 w 67"/>
                  <a:gd name="T25" fmla="*/ 34 h 69"/>
                  <a:gd name="T26" fmla="*/ 34 w 67"/>
                  <a:gd name="T27" fmla="*/ 15 h 69"/>
                  <a:gd name="T28" fmla="*/ 52 w 67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9">
                    <a:moveTo>
                      <a:pt x="67" y="67"/>
                    </a:moveTo>
                    <a:cubicBezTo>
                      <a:pt x="67" y="1"/>
                      <a:pt x="67" y="1"/>
                      <a:pt x="67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5" y="3"/>
                      <a:pt x="39" y="0"/>
                      <a:pt x="31" y="0"/>
                    </a:cubicBezTo>
                    <a:cubicBezTo>
                      <a:pt x="14" y="0"/>
                      <a:pt x="0" y="14"/>
                      <a:pt x="0" y="34"/>
                    </a:cubicBezTo>
                    <a:cubicBezTo>
                      <a:pt x="0" y="54"/>
                      <a:pt x="15" y="69"/>
                      <a:pt x="31" y="69"/>
                    </a:cubicBezTo>
                    <a:cubicBezTo>
                      <a:pt x="39" y="69"/>
                      <a:pt x="45" y="66"/>
                      <a:pt x="51" y="60"/>
                    </a:cubicBezTo>
                    <a:cubicBezTo>
                      <a:pt x="51" y="67"/>
                      <a:pt x="51" y="67"/>
                      <a:pt x="51" y="67"/>
                    </a:cubicBezTo>
                    <a:lnTo>
                      <a:pt x="67" y="67"/>
                    </a:lnTo>
                    <a:close/>
                    <a:moveTo>
                      <a:pt x="52" y="34"/>
                    </a:moveTo>
                    <a:cubicBezTo>
                      <a:pt x="52" y="46"/>
                      <a:pt x="44" y="54"/>
                      <a:pt x="34" y="54"/>
                    </a:cubicBezTo>
                    <a:cubicBezTo>
                      <a:pt x="24" y="54"/>
                      <a:pt x="17" y="45"/>
                      <a:pt x="17" y="34"/>
                    </a:cubicBezTo>
                    <a:cubicBezTo>
                      <a:pt x="17" y="23"/>
                      <a:pt x="23" y="15"/>
                      <a:pt x="34" y="15"/>
                    </a:cubicBezTo>
                    <a:cubicBezTo>
                      <a:pt x="44" y="15"/>
                      <a:pt x="52" y="22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455BDF5E-8025-4100-9BE5-9B69904343E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6" y="3989"/>
                <a:ext cx="66" cy="91"/>
              </a:xfrm>
              <a:custGeom>
                <a:avLst/>
                <a:gdLst>
                  <a:gd name="T0" fmla="*/ 67 w 67"/>
                  <a:gd name="T1" fmla="*/ 91 h 93"/>
                  <a:gd name="T2" fmla="*/ 67 w 67"/>
                  <a:gd name="T3" fmla="*/ 0 h 93"/>
                  <a:gd name="T4" fmla="*/ 51 w 67"/>
                  <a:gd name="T5" fmla="*/ 0 h 93"/>
                  <a:gd name="T6" fmla="*/ 51 w 67"/>
                  <a:gd name="T7" fmla="*/ 33 h 93"/>
                  <a:gd name="T8" fmla="*/ 30 w 67"/>
                  <a:gd name="T9" fmla="*/ 24 h 93"/>
                  <a:gd name="T10" fmla="*/ 0 w 67"/>
                  <a:gd name="T11" fmla="*/ 58 h 93"/>
                  <a:gd name="T12" fmla="*/ 31 w 67"/>
                  <a:gd name="T13" fmla="*/ 93 h 93"/>
                  <a:gd name="T14" fmla="*/ 51 w 67"/>
                  <a:gd name="T15" fmla="*/ 84 h 93"/>
                  <a:gd name="T16" fmla="*/ 51 w 67"/>
                  <a:gd name="T17" fmla="*/ 91 h 93"/>
                  <a:gd name="T18" fmla="*/ 67 w 67"/>
                  <a:gd name="T19" fmla="*/ 91 h 93"/>
                  <a:gd name="T20" fmla="*/ 52 w 67"/>
                  <a:gd name="T21" fmla="*/ 58 h 93"/>
                  <a:gd name="T22" fmla="*/ 34 w 67"/>
                  <a:gd name="T23" fmla="*/ 78 h 93"/>
                  <a:gd name="T24" fmla="*/ 16 w 67"/>
                  <a:gd name="T25" fmla="*/ 58 h 93"/>
                  <a:gd name="T26" fmla="*/ 34 w 67"/>
                  <a:gd name="T27" fmla="*/ 39 h 93"/>
                  <a:gd name="T28" fmla="*/ 52 w 67"/>
                  <a:gd name="T29" fmla="*/ 5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93">
                    <a:moveTo>
                      <a:pt x="67" y="91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5" y="27"/>
                      <a:pt x="38" y="24"/>
                      <a:pt x="30" y="24"/>
                    </a:cubicBezTo>
                    <a:cubicBezTo>
                      <a:pt x="14" y="24"/>
                      <a:pt x="0" y="38"/>
                      <a:pt x="0" y="58"/>
                    </a:cubicBezTo>
                    <a:cubicBezTo>
                      <a:pt x="0" y="78"/>
                      <a:pt x="14" y="93"/>
                      <a:pt x="31" y="93"/>
                    </a:cubicBezTo>
                    <a:cubicBezTo>
                      <a:pt x="39" y="93"/>
                      <a:pt x="45" y="90"/>
                      <a:pt x="51" y="84"/>
                    </a:cubicBezTo>
                    <a:cubicBezTo>
                      <a:pt x="51" y="91"/>
                      <a:pt x="51" y="91"/>
                      <a:pt x="51" y="91"/>
                    </a:cubicBezTo>
                    <a:lnTo>
                      <a:pt x="67" y="91"/>
                    </a:lnTo>
                    <a:close/>
                    <a:moveTo>
                      <a:pt x="52" y="58"/>
                    </a:moveTo>
                    <a:cubicBezTo>
                      <a:pt x="52" y="70"/>
                      <a:pt x="44" y="78"/>
                      <a:pt x="34" y="78"/>
                    </a:cubicBezTo>
                    <a:cubicBezTo>
                      <a:pt x="24" y="78"/>
                      <a:pt x="16" y="69"/>
                      <a:pt x="16" y="58"/>
                    </a:cubicBezTo>
                    <a:cubicBezTo>
                      <a:pt x="16" y="47"/>
                      <a:pt x="23" y="39"/>
                      <a:pt x="34" y="39"/>
                    </a:cubicBezTo>
                    <a:cubicBezTo>
                      <a:pt x="44" y="39"/>
                      <a:pt x="52" y="46"/>
                      <a:pt x="52" y="58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B32F457B-363C-462F-B90B-A9F5E42FB3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4" y="4012"/>
                <a:ext cx="57" cy="66"/>
              </a:xfrm>
              <a:custGeom>
                <a:avLst/>
                <a:gdLst>
                  <a:gd name="T0" fmla="*/ 41 w 58"/>
                  <a:gd name="T1" fmla="*/ 67 h 67"/>
                  <a:gd name="T2" fmla="*/ 58 w 58"/>
                  <a:gd name="T3" fmla="*/ 67 h 67"/>
                  <a:gd name="T4" fmla="*/ 58 w 58"/>
                  <a:gd name="T5" fmla="*/ 22 h 67"/>
                  <a:gd name="T6" fmla="*/ 35 w 58"/>
                  <a:gd name="T7" fmla="*/ 0 h 67"/>
                  <a:gd name="T8" fmla="*/ 16 w 58"/>
                  <a:gd name="T9" fmla="*/ 8 h 67"/>
                  <a:gd name="T10" fmla="*/ 16 w 58"/>
                  <a:gd name="T11" fmla="*/ 1 h 67"/>
                  <a:gd name="T12" fmla="*/ 0 w 58"/>
                  <a:gd name="T13" fmla="*/ 1 h 67"/>
                  <a:gd name="T14" fmla="*/ 0 w 58"/>
                  <a:gd name="T15" fmla="*/ 67 h 67"/>
                  <a:gd name="T16" fmla="*/ 16 w 58"/>
                  <a:gd name="T17" fmla="*/ 67 h 67"/>
                  <a:gd name="T18" fmla="*/ 16 w 58"/>
                  <a:gd name="T19" fmla="*/ 39 h 67"/>
                  <a:gd name="T20" fmla="*/ 20 w 58"/>
                  <a:gd name="T21" fmla="*/ 21 h 67"/>
                  <a:gd name="T22" fmla="*/ 30 w 58"/>
                  <a:gd name="T23" fmla="*/ 15 h 67"/>
                  <a:gd name="T24" fmla="*/ 41 w 58"/>
                  <a:gd name="T25" fmla="*/ 36 h 67"/>
                  <a:gd name="T26" fmla="*/ 41 w 58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67">
                    <a:moveTo>
                      <a:pt x="41" y="67"/>
                    </a:move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8"/>
                      <a:pt x="48" y="0"/>
                      <a:pt x="35" y="0"/>
                    </a:cubicBezTo>
                    <a:cubicBezTo>
                      <a:pt x="28" y="0"/>
                      <a:pt x="23" y="3"/>
                      <a:pt x="16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2"/>
                      <a:pt x="16" y="26"/>
                      <a:pt x="20" y="21"/>
                    </a:cubicBezTo>
                    <a:cubicBezTo>
                      <a:pt x="22" y="17"/>
                      <a:pt x="26" y="15"/>
                      <a:pt x="30" y="15"/>
                    </a:cubicBezTo>
                    <a:cubicBezTo>
                      <a:pt x="40" y="15"/>
                      <a:pt x="41" y="23"/>
                      <a:pt x="41" y="36"/>
                    </a:cubicBez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A1EC7FFA-7CCC-42CD-99DC-FFDEB44081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" y="3991"/>
                <a:ext cx="43" cy="87"/>
              </a:xfrm>
              <a:custGeom>
                <a:avLst/>
                <a:gdLst>
                  <a:gd name="T0" fmla="*/ 43 w 43"/>
                  <a:gd name="T1" fmla="*/ 0 h 87"/>
                  <a:gd name="T2" fmla="*/ 0 w 43"/>
                  <a:gd name="T3" fmla="*/ 0 h 87"/>
                  <a:gd name="T4" fmla="*/ 0 w 43"/>
                  <a:gd name="T5" fmla="*/ 87 h 87"/>
                  <a:gd name="T6" fmla="*/ 17 w 43"/>
                  <a:gd name="T7" fmla="*/ 87 h 87"/>
                  <a:gd name="T8" fmla="*/ 17 w 43"/>
                  <a:gd name="T9" fmla="*/ 48 h 87"/>
                  <a:gd name="T10" fmla="*/ 43 w 43"/>
                  <a:gd name="T11" fmla="*/ 48 h 87"/>
                  <a:gd name="T12" fmla="*/ 43 w 43"/>
                  <a:gd name="T13" fmla="*/ 32 h 87"/>
                  <a:gd name="T14" fmla="*/ 17 w 43"/>
                  <a:gd name="T15" fmla="*/ 32 h 87"/>
                  <a:gd name="T16" fmla="*/ 17 w 43"/>
                  <a:gd name="T17" fmla="*/ 16 h 87"/>
                  <a:gd name="T18" fmla="*/ 43 w 43"/>
                  <a:gd name="T19" fmla="*/ 16 h 87"/>
                  <a:gd name="T20" fmla="*/ 43 w 43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87">
                    <a:moveTo>
                      <a:pt x="43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17" y="87"/>
                    </a:lnTo>
                    <a:lnTo>
                      <a:pt x="17" y="48"/>
                    </a:lnTo>
                    <a:lnTo>
                      <a:pt x="43" y="48"/>
                    </a:lnTo>
                    <a:lnTo>
                      <a:pt x="43" y="32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43" y="1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A4CF9273-9D8B-4EB2-917D-6153B7F31A6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" y="4012"/>
                <a:ext cx="67" cy="68"/>
              </a:xfrm>
              <a:custGeom>
                <a:avLst/>
                <a:gdLst>
                  <a:gd name="T0" fmla="*/ 68 w 68"/>
                  <a:gd name="T1" fmla="*/ 34 h 69"/>
                  <a:gd name="T2" fmla="*/ 34 w 68"/>
                  <a:gd name="T3" fmla="*/ 0 h 69"/>
                  <a:gd name="T4" fmla="*/ 0 w 68"/>
                  <a:gd name="T5" fmla="*/ 34 h 69"/>
                  <a:gd name="T6" fmla="*/ 34 w 68"/>
                  <a:gd name="T7" fmla="*/ 69 h 69"/>
                  <a:gd name="T8" fmla="*/ 68 w 68"/>
                  <a:gd name="T9" fmla="*/ 34 h 69"/>
                  <a:gd name="T10" fmla="*/ 52 w 68"/>
                  <a:gd name="T11" fmla="*/ 34 h 69"/>
                  <a:gd name="T12" fmla="*/ 34 w 68"/>
                  <a:gd name="T13" fmla="*/ 53 h 69"/>
                  <a:gd name="T14" fmla="*/ 17 w 68"/>
                  <a:gd name="T15" fmla="*/ 34 h 69"/>
                  <a:gd name="T16" fmla="*/ 34 w 68"/>
                  <a:gd name="T17" fmla="*/ 15 h 69"/>
                  <a:gd name="T18" fmla="*/ 52 w 68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6" y="0"/>
                      <a:pt x="0" y="14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4" y="69"/>
                      <a:pt x="68" y="53"/>
                      <a:pt x="68" y="34"/>
                    </a:cubicBezTo>
                    <a:moveTo>
                      <a:pt x="52" y="34"/>
                    </a:moveTo>
                    <a:cubicBezTo>
                      <a:pt x="52" y="46"/>
                      <a:pt x="44" y="53"/>
                      <a:pt x="34" y="53"/>
                    </a:cubicBezTo>
                    <a:cubicBezTo>
                      <a:pt x="23" y="53"/>
                      <a:pt x="17" y="45"/>
                      <a:pt x="17" y="34"/>
                    </a:cubicBezTo>
                    <a:cubicBezTo>
                      <a:pt x="17" y="23"/>
                      <a:pt x="24" y="15"/>
                      <a:pt x="34" y="15"/>
                    </a:cubicBezTo>
                    <a:cubicBezTo>
                      <a:pt x="45" y="15"/>
                      <a:pt x="52" y="23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EF3D64A6-15E7-45A6-AA85-B9350919B2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0" y="4013"/>
                <a:ext cx="56" cy="66"/>
              </a:xfrm>
              <a:custGeom>
                <a:avLst/>
                <a:gdLst>
                  <a:gd name="T0" fmla="*/ 0 w 57"/>
                  <a:gd name="T1" fmla="*/ 30 h 67"/>
                  <a:gd name="T2" fmla="*/ 1 w 57"/>
                  <a:gd name="T3" fmla="*/ 44 h 67"/>
                  <a:gd name="T4" fmla="*/ 29 w 57"/>
                  <a:gd name="T5" fmla="*/ 67 h 67"/>
                  <a:gd name="T6" fmla="*/ 50 w 57"/>
                  <a:gd name="T7" fmla="*/ 59 h 67"/>
                  <a:gd name="T8" fmla="*/ 57 w 57"/>
                  <a:gd name="T9" fmla="*/ 31 h 67"/>
                  <a:gd name="T10" fmla="*/ 57 w 57"/>
                  <a:gd name="T11" fmla="*/ 0 h 67"/>
                  <a:gd name="T12" fmla="*/ 41 w 57"/>
                  <a:gd name="T13" fmla="*/ 0 h 67"/>
                  <a:gd name="T14" fmla="*/ 41 w 57"/>
                  <a:gd name="T15" fmla="*/ 35 h 67"/>
                  <a:gd name="T16" fmla="*/ 29 w 57"/>
                  <a:gd name="T17" fmla="*/ 52 h 67"/>
                  <a:gd name="T18" fmla="*/ 17 w 57"/>
                  <a:gd name="T19" fmla="*/ 35 h 67"/>
                  <a:gd name="T20" fmla="*/ 17 w 57"/>
                  <a:gd name="T21" fmla="*/ 0 h 67"/>
                  <a:gd name="T22" fmla="*/ 0 w 57"/>
                  <a:gd name="T23" fmla="*/ 0 h 67"/>
                  <a:gd name="T24" fmla="*/ 0 w 57"/>
                  <a:gd name="T25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7">
                    <a:moveTo>
                      <a:pt x="0" y="30"/>
                    </a:moveTo>
                    <a:cubicBezTo>
                      <a:pt x="0" y="36"/>
                      <a:pt x="0" y="39"/>
                      <a:pt x="1" y="44"/>
                    </a:cubicBezTo>
                    <a:cubicBezTo>
                      <a:pt x="3" y="59"/>
                      <a:pt x="13" y="67"/>
                      <a:pt x="29" y="67"/>
                    </a:cubicBezTo>
                    <a:cubicBezTo>
                      <a:pt x="38" y="67"/>
                      <a:pt x="44" y="65"/>
                      <a:pt x="50" y="59"/>
                    </a:cubicBezTo>
                    <a:cubicBezTo>
                      <a:pt x="56" y="52"/>
                      <a:pt x="57" y="43"/>
                      <a:pt x="57" y="31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46"/>
                      <a:pt x="37" y="52"/>
                      <a:pt x="29" y="52"/>
                    </a:cubicBezTo>
                    <a:cubicBezTo>
                      <a:pt x="20" y="52"/>
                      <a:pt x="17" y="46"/>
                      <a:pt x="17" y="3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Rectangle 25">
                <a:extLst>
                  <a:ext uri="{FF2B5EF4-FFF2-40B4-BE49-F238E27FC236}">
                    <a16:creationId xmlns:a16="http://schemas.microsoft.com/office/drawing/2014/main" id="{808797CA-1C81-4A3B-B1C2-A171A0784D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3" y="4013"/>
                <a:ext cx="15" cy="65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5F4BB080-7A53-4CB1-9EC4-CEDCE168928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" y="3635"/>
                <a:ext cx="35" cy="43"/>
              </a:xfrm>
              <a:custGeom>
                <a:avLst/>
                <a:gdLst>
                  <a:gd name="T0" fmla="*/ 0 w 36"/>
                  <a:gd name="T1" fmla="*/ 1 h 44"/>
                  <a:gd name="T2" fmla="*/ 12 w 36"/>
                  <a:gd name="T3" fmla="*/ 0 h 44"/>
                  <a:gd name="T4" fmla="*/ 30 w 36"/>
                  <a:gd name="T5" fmla="*/ 5 h 44"/>
                  <a:gd name="T6" fmla="*/ 36 w 36"/>
                  <a:gd name="T7" fmla="*/ 21 h 44"/>
                  <a:gd name="T8" fmla="*/ 30 w 36"/>
                  <a:gd name="T9" fmla="*/ 38 h 44"/>
                  <a:gd name="T10" fmla="*/ 10 w 36"/>
                  <a:gd name="T11" fmla="*/ 44 h 44"/>
                  <a:gd name="T12" fmla="*/ 0 w 36"/>
                  <a:gd name="T13" fmla="*/ 44 h 44"/>
                  <a:gd name="T14" fmla="*/ 0 w 36"/>
                  <a:gd name="T15" fmla="*/ 1 h 44"/>
                  <a:gd name="T16" fmla="*/ 5 w 36"/>
                  <a:gd name="T17" fmla="*/ 39 h 44"/>
                  <a:gd name="T18" fmla="*/ 11 w 36"/>
                  <a:gd name="T19" fmla="*/ 40 h 44"/>
                  <a:gd name="T20" fmla="*/ 30 w 36"/>
                  <a:gd name="T21" fmla="*/ 21 h 44"/>
                  <a:gd name="T22" fmla="*/ 12 w 36"/>
                  <a:gd name="T23" fmla="*/ 4 h 44"/>
                  <a:gd name="T24" fmla="*/ 5 w 36"/>
                  <a:gd name="T25" fmla="*/ 5 h 44"/>
                  <a:gd name="T26" fmla="*/ 5 w 36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44">
                    <a:moveTo>
                      <a:pt x="0" y="1"/>
                    </a:moveTo>
                    <a:cubicBezTo>
                      <a:pt x="3" y="0"/>
                      <a:pt x="7" y="0"/>
                      <a:pt x="12" y="0"/>
                    </a:cubicBezTo>
                    <a:cubicBezTo>
                      <a:pt x="20" y="0"/>
                      <a:pt x="26" y="2"/>
                      <a:pt x="30" y="5"/>
                    </a:cubicBezTo>
                    <a:cubicBezTo>
                      <a:pt x="34" y="9"/>
                      <a:pt x="36" y="14"/>
                      <a:pt x="36" y="21"/>
                    </a:cubicBezTo>
                    <a:cubicBezTo>
                      <a:pt x="36" y="28"/>
                      <a:pt x="34" y="34"/>
                      <a:pt x="30" y="38"/>
                    </a:cubicBezTo>
                    <a:cubicBezTo>
                      <a:pt x="25" y="42"/>
                      <a:pt x="19" y="44"/>
                      <a:pt x="10" y="44"/>
                    </a:cubicBezTo>
                    <a:cubicBezTo>
                      <a:pt x="6" y="44"/>
                      <a:pt x="3" y="44"/>
                      <a:pt x="0" y="44"/>
                    </a:cubicBezTo>
                    <a:lnTo>
                      <a:pt x="0" y="1"/>
                    </a:lnTo>
                    <a:close/>
                    <a:moveTo>
                      <a:pt x="5" y="39"/>
                    </a:moveTo>
                    <a:cubicBezTo>
                      <a:pt x="7" y="40"/>
                      <a:pt x="9" y="40"/>
                      <a:pt x="11" y="40"/>
                    </a:cubicBezTo>
                    <a:cubicBezTo>
                      <a:pt x="23" y="40"/>
                      <a:pt x="30" y="33"/>
                      <a:pt x="30" y="21"/>
                    </a:cubicBezTo>
                    <a:cubicBezTo>
                      <a:pt x="30" y="11"/>
                      <a:pt x="24" y="4"/>
                      <a:pt x="12" y="4"/>
                    </a:cubicBezTo>
                    <a:cubicBezTo>
                      <a:pt x="9" y="4"/>
                      <a:pt x="7" y="4"/>
                      <a:pt x="5" y="5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3132F561-2154-4AE0-89C2-57985F9C30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" y="3647"/>
                <a:ext cx="27" cy="32"/>
              </a:xfrm>
              <a:custGeom>
                <a:avLst/>
                <a:gdLst>
                  <a:gd name="T0" fmla="*/ 5 w 28"/>
                  <a:gd name="T1" fmla="*/ 17 h 33"/>
                  <a:gd name="T2" fmla="*/ 16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5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5 w 28"/>
                  <a:gd name="T19" fmla="*/ 17 h 33"/>
                  <a:gd name="T20" fmla="*/ 22 w 28"/>
                  <a:gd name="T21" fmla="*/ 13 h 33"/>
                  <a:gd name="T22" fmla="*/ 14 w 28"/>
                  <a:gd name="T23" fmla="*/ 4 h 33"/>
                  <a:gd name="T24" fmla="*/ 5 w 28"/>
                  <a:gd name="T25" fmla="*/ 13 h 33"/>
                  <a:gd name="T26" fmla="*/ 22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5" y="17"/>
                    </a:moveTo>
                    <a:cubicBezTo>
                      <a:pt x="6" y="25"/>
                      <a:pt x="10" y="28"/>
                      <a:pt x="16" y="28"/>
                    </a:cubicBezTo>
                    <a:cubicBezTo>
                      <a:pt x="20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0" y="33"/>
                      <a:pt x="15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5" y="17"/>
                    </a:lnTo>
                    <a:close/>
                    <a:moveTo>
                      <a:pt x="22" y="13"/>
                    </a:moveTo>
                    <a:cubicBezTo>
                      <a:pt x="22" y="9"/>
                      <a:pt x="21" y="4"/>
                      <a:pt x="14" y="4"/>
                    </a:cubicBezTo>
                    <a:cubicBezTo>
                      <a:pt x="8" y="4"/>
                      <a:pt x="6" y="9"/>
                      <a:pt x="5" y="13"/>
                    </a:cubicBez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Rectangle 28">
                <a:extLst>
                  <a:ext uri="{FF2B5EF4-FFF2-40B4-BE49-F238E27FC236}">
                    <a16:creationId xmlns:a16="http://schemas.microsoft.com/office/drawing/2014/main" id="{23546FB6-B4A1-4C70-B1A7-E1A7820DE3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28" y="3633"/>
                <a:ext cx="6" cy="45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8CA070E8-4172-4599-AB0E-22393EE60FD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3" y="3635"/>
                <a:ext cx="7" cy="43"/>
              </a:xfrm>
              <a:custGeom>
                <a:avLst/>
                <a:gdLst>
                  <a:gd name="T0" fmla="*/ 7 w 7"/>
                  <a:gd name="T1" fmla="*/ 3 h 44"/>
                  <a:gd name="T2" fmla="*/ 4 w 7"/>
                  <a:gd name="T3" fmla="*/ 7 h 44"/>
                  <a:gd name="T4" fmla="*/ 0 w 7"/>
                  <a:gd name="T5" fmla="*/ 3 h 44"/>
                  <a:gd name="T6" fmla="*/ 4 w 7"/>
                  <a:gd name="T7" fmla="*/ 0 h 44"/>
                  <a:gd name="T8" fmla="*/ 7 w 7"/>
                  <a:gd name="T9" fmla="*/ 3 h 44"/>
                  <a:gd name="T10" fmla="*/ 1 w 7"/>
                  <a:gd name="T11" fmla="*/ 44 h 44"/>
                  <a:gd name="T12" fmla="*/ 1 w 7"/>
                  <a:gd name="T13" fmla="*/ 12 h 44"/>
                  <a:gd name="T14" fmla="*/ 7 w 7"/>
                  <a:gd name="T15" fmla="*/ 12 h 44"/>
                  <a:gd name="T16" fmla="*/ 7 w 7"/>
                  <a:gd name="T17" fmla="*/ 44 h 44"/>
                  <a:gd name="T18" fmla="*/ 1 w 7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4">
                    <a:moveTo>
                      <a:pt x="7" y="3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lose/>
                    <a:moveTo>
                      <a:pt x="1" y="44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80B7C22C-0597-475F-B680-2B13BB0FC5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" y="3647"/>
                <a:ext cx="29" cy="31"/>
              </a:xfrm>
              <a:custGeom>
                <a:avLst/>
                <a:gdLst>
                  <a:gd name="T0" fmla="*/ 6 w 30"/>
                  <a:gd name="T1" fmla="*/ 0 h 32"/>
                  <a:gd name="T2" fmla="*/ 13 w 30"/>
                  <a:gd name="T3" fmla="*/ 18 h 32"/>
                  <a:gd name="T4" fmla="*/ 15 w 30"/>
                  <a:gd name="T5" fmla="*/ 26 h 32"/>
                  <a:gd name="T6" fmla="*/ 15 w 30"/>
                  <a:gd name="T7" fmla="*/ 26 h 32"/>
                  <a:gd name="T8" fmla="*/ 18 w 30"/>
                  <a:gd name="T9" fmla="*/ 18 h 32"/>
                  <a:gd name="T10" fmla="*/ 24 w 30"/>
                  <a:gd name="T11" fmla="*/ 0 h 32"/>
                  <a:gd name="T12" fmla="*/ 30 w 30"/>
                  <a:gd name="T13" fmla="*/ 0 h 32"/>
                  <a:gd name="T14" fmla="*/ 18 w 30"/>
                  <a:gd name="T15" fmla="*/ 32 h 32"/>
                  <a:gd name="T16" fmla="*/ 12 w 30"/>
                  <a:gd name="T17" fmla="*/ 32 h 32"/>
                  <a:gd name="T18" fmla="*/ 0 w 30"/>
                  <a:gd name="T19" fmla="*/ 0 h 32"/>
                  <a:gd name="T20" fmla="*/ 6 w 30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2">
                    <a:moveTo>
                      <a:pt x="6" y="0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1"/>
                      <a:pt x="14" y="24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1"/>
                      <a:pt x="18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D644196C-FC93-4EEE-BC8F-DA359CB2D16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8" y="3647"/>
                <a:ext cx="27" cy="32"/>
              </a:xfrm>
              <a:custGeom>
                <a:avLst/>
                <a:gdLst>
                  <a:gd name="T0" fmla="*/ 6 w 28"/>
                  <a:gd name="T1" fmla="*/ 17 h 33"/>
                  <a:gd name="T2" fmla="*/ 17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6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6 w 28"/>
                  <a:gd name="T19" fmla="*/ 17 h 33"/>
                  <a:gd name="T20" fmla="*/ 23 w 28"/>
                  <a:gd name="T21" fmla="*/ 13 h 33"/>
                  <a:gd name="T22" fmla="*/ 15 w 28"/>
                  <a:gd name="T23" fmla="*/ 4 h 33"/>
                  <a:gd name="T24" fmla="*/ 6 w 28"/>
                  <a:gd name="T25" fmla="*/ 13 h 33"/>
                  <a:gd name="T26" fmla="*/ 23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6" y="17"/>
                    </a:moveTo>
                    <a:cubicBezTo>
                      <a:pt x="6" y="25"/>
                      <a:pt x="11" y="28"/>
                      <a:pt x="17" y="28"/>
                    </a:cubicBezTo>
                    <a:cubicBezTo>
                      <a:pt x="21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1" y="33"/>
                      <a:pt x="16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6" y="17"/>
                    </a:lnTo>
                    <a:close/>
                    <a:moveTo>
                      <a:pt x="23" y="13"/>
                    </a:moveTo>
                    <a:cubicBezTo>
                      <a:pt x="23" y="9"/>
                      <a:pt x="21" y="4"/>
                      <a:pt x="15" y="4"/>
                    </a:cubicBezTo>
                    <a:cubicBezTo>
                      <a:pt x="9" y="4"/>
                      <a:pt x="6" y="9"/>
                      <a:pt x="6" y="13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DAE56E47-4BD4-45C5-8AD5-124B65F39D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" y="3647"/>
                <a:ext cx="16" cy="31"/>
              </a:xfrm>
              <a:custGeom>
                <a:avLst/>
                <a:gdLst>
                  <a:gd name="T0" fmla="*/ 1 w 16"/>
                  <a:gd name="T1" fmla="*/ 10 h 32"/>
                  <a:gd name="T2" fmla="*/ 0 w 16"/>
                  <a:gd name="T3" fmla="*/ 0 h 32"/>
                  <a:gd name="T4" fmla="*/ 6 w 16"/>
                  <a:gd name="T5" fmla="*/ 0 h 32"/>
                  <a:gd name="T6" fmla="*/ 6 w 16"/>
                  <a:gd name="T7" fmla="*/ 7 h 32"/>
                  <a:gd name="T8" fmla="*/ 6 w 16"/>
                  <a:gd name="T9" fmla="*/ 7 h 32"/>
                  <a:gd name="T10" fmla="*/ 15 w 16"/>
                  <a:gd name="T11" fmla="*/ 0 h 32"/>
                  <a:gd name="T12" fmla="*/ 16 w 16"/>
                  <a:gd name="T13" fmla="*/ 0 h 32"/>
                  <a:gd name="T14" fmla="*/ 16 w 16"/>
                  <a:gd name="T15" fmla="*/ 5 h 32"/>
                  <a:gd name="T16" fmla="*/ 14 w 16"/>
                  <a:gd name="T17" fmla="*/ 5 h 32"/>
                  <a:gd name="T18" fmla="*/ 7 w 16"/>
                  <a:gd name="T19" fmla="*/ 12 h 32"/>
                  <a:gd name="T20" fmla="*/ 7 w 16"/>
                  <a:gd name="T21" fmla="*/ 15 h 32"/>
                  <a:gd name="T22" fmla="*/ 7 w 16"/>
                  <a:gd name="T23" fmla="*/ 32 h 32"/>
                  <a:gd name="T24" fmla="*/ 1 w 16"/>
                  <a:gd name="T25" fmla="*/ 32 h 32"/>
                  <a:gd name="T26" fmla="*/ 1 w 16"/>
                  <a:gd name="T2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2">
                    <a:moveTo>
                      <a:pt x="1" y="10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0" y="5"/>
                      <a:pt x="7" y="8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" y="32"/>
                      <a:pt x="1" y="32"/>
                      <a:pt x="1" y="32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90BB89B2-F728-493D-BF45-1DFDAE1595B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2" y="3647"/>
                <a:ext cx="27" cy="32"/>
              </a:xfrm>
              <a:custGeom>
                <a:avLst/>
                <a:gdLst>
                  <a:gd name="T0" fmla="*/ 5 w 28"/>
                  <a:gd name="T1" fmla="*/ 17 h 33"/>
                  <a:gd name="T2" fmla="*/ 16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5 w 28"/>
                  <a:gd name="T9" fmla="*/ 33 h 33"/>
                  <a:gd name="T10" fmla="*/ 0 w 28"/>
                  <a:gd name="T11" fmla="*/ 17 h 33"/>
                  <a:gd name="T12" fmla="*/ 14 w 28"/>
                  <a:gd name="T13" fmla="*/ 0 h 33"/>
                  <a:gd name="T14" fmla="*/ 28 w 28"/>
                  <a:gd name="T15" fmla="*/ 14 h 33"/>
                  <a:gd name="T16" fmla="*/ 27 w 28"/>
                  <a:gd name="T17" fmla="*/ 17 h 33"/>
                  <a:gd name="T18" fmla="*/ 5 w 28"/>
                  <a:gd name="T19" fmla="*/ 17 h 33"/>
                  <a:gd name="T20" fmla="*/ 22 w 28"/>
                  <a:gd name="T21" fmla="*/ 13 h 33"/>
                  <a:gd name="T22" fmla="*/ 14 w 28"/>
                  <a:gd name="T23" fmla="*/ 4 h 33"/>
                  <a:gd name="T24" fmla="*/ 5 w 28"/>
                  <a:gd name="T25" fmla="*/ 13 h 33"/>
                  <a:gd name="T26" fmla="*/ 22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5" y="17"/>
                    </a:moveTo>
                    <a:cubicBezTo>
                      <a:pt x="5" y="25"/>
                      <a:pt x="10" y="28"/>
                      <a:pt x="16" y="28"/>
                    </a:cubicBezTo>
                    <a:cubicBezTo>
                      <a:pt x="20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0" y="33"/>
                      <a:pt x="15" y="33"/>
                    </a:cubicBezTo>
                    <a:cubicBezTo>
                      <a:pt x="5" y="33"/>
                      <a:pt x="0" y="26"/>
                      <a:pt x="0" y="17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7" y="17"/>
                      <a:pt x="27" y="17"/>
                    </a:cubicBezTo>
                    <a:lnTo>
                      <a:pt x="5" y="17"/>
                    </a:lnTo>
                    <a:close/>
                    <a:moveTo>
                      <a:pt x="22" y="13"/>
                    </a:moveTo>
                    <a:cubicBezTo>
                      <a:pt x="22" y="9"/>
                      <a:pt x="20" y="4"/>
                      <a:pt x="14" y="4"/>
                    </a:cubicBezTo>
                    <a:cubicBezTo>
                      <a:pt x="8" y="4"/>
                      <a:pt x="6" y="9"/>
                      <a:pt x="5" y="13"/>
                    </a:cubicBez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3E50EA83-E046-438D-AB7D-1221CFFC852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4" y="3633"/>
                <a:ext cx="29" cy="46"/>
              </a:xfrm>
              <a:custGeom>
                <a:avLst/>
                <a:gdLst>
                  <a:gd name="T0" fmla="*/ 30 w 30"/>
                  <a:gd name="T1" fmla="*/ 0 h 47"/>
                  <a:gd name="T2" fmla="*/ 30 w 30"/>
                  <a:gd name="T3" fmla="*/ 38 h 47"/>
                  <a:gd name="T4" fmla="*/ 30 w 30"/>
                  <a:gd name="T5" fmla="*/ 46 h 47"/>
                  <a:gd name="T6" fmla="*/ 25 w 30"/>
                  <a:gd name="T7" fmla="*/ 46 h 47"/>
                  <a:gd name="T8" fmla="*/ 25 w 30"/>
                  <a:gd name="T9" fmla="*/ 40 h 47"/>
                  <a:gd name="T10" fmla="*/ 24 w 30"/>
                  <a:gd name="T11" fmla="*/ 40 h 47"/>
                  <a:gd name="T12" fmla="*/ 14 w 30"/>
                  <a:gd name="T13" fmla="*/ 47 h 47"/>
                  <a:gd name="T14" fmla="*/ 0 w 30"/>
                  <a:gd name="T15" fmla="*/ 31 h 47"/>
                  <a:gd name="T16" fmla="*/ 14 w 30"/>
                  <a:gd name="T17" fmla="*/ 14 h 47"/>
                  <a:gd name="T18" fmla="*/ 24 w 30"/>
                  <a:gd name="T19" fmla="*/ 18 h 47"/>
                  <a:gd name="T20" fmla="*/ 24 w 30"/>
                  <a:gd name="T21" fmla="*/ 18 h 47"/>
                  <a:gd name="T22" fmla="*/ 24 w 30"/>
                  <a:gd name="T23" fmla="*/ 0 h 47"/>
                  <a:gd name="T24" fmla="*/ 30 w 30"/>
                  <a:gd name="T25" fmla="*/ 0 h 47"/>
                  <a:gd name="T26" fmla="*/ 24 w 30"/>
                  <a:gd name="T27" fmla="*/ 27 h 47"/>
                  <a:gd name="T28" fmla="*/ 24 w 30"/>
                  <a:gd name="T29" fmla="*/ 25 h 47"/>
                  <a:gd name="T30" fmla="*/ 16 w 30"/>
                  <a:gd name="T31" fmla="*/ 18 h 47"/>
                  <a:gd name="T32" fmla="*/ 6 w 30"/>
                  <a:gd name="T33" fmla="*/ 30 h 47"/>
                  <a:gd name="T34" fmla="*/ 15 w 30"/>
                  <a:gd name="T35" fmla="*/ 42 h 47"/>
                  <a:gd name="T36" fmla="*/ 24 w 30"/>
                  <a:gd name="T37" fmla="*/ 35 h 47"/>
                  <a:gd name="T38" fmla="*/ 24 w 30"/>
                  <a:gd name="T39" fmla="*/ 33 h 47"/>
                  <a:gd name="T40" fmla="*/ 24 w 30"/>
                  <a:gd name="T41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41"/>
                      <a:pt x="30" y="44"/>
                      <a:pt x="3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4"/>
                      <a:pt x="19" y="47"/>
                      <a:pt x="14" y="47"/>
                    </a:cubicBezTo>
                    <a:cubicBezTo>
                      <a:pt x="6" y="47"/>
                      <a:pt x="0" y="40"/>
                      <a:pt x="0" y="31"/>
                    </a:cubicBezTo>
                    <a:cubicBezTo>
                      <a:pt x="0" y="20"/>
                      <a:pt x="7" y="14"/>
                      <a:pt x="14" y="14"/>
                    </a:cubicBezTo>
                    <a:cubicBezTo>
                      <a:pt x="19" y="14"/>
                      <a:pt x="23" y="16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30" y="0"/>
                    </a:lnTo>
                    <a:close/>
                    <a:moveTo>
                      <a:pt x="24" y="27"/>
                    </a:moveTo>
                    <a:cubicBezTo>
                      <a:pt x="24" y="26"/>
                      <a:pt x="24" y="25"/>
                      <a:pt x="24" y="25"/>
                    </a:cubicBezTo>
                    <a:cubicBezTo>
                      <a:pt x="23" y="21"/>
                      <a:pt x="20" y="18"/>
                      <a:pt x="16" y="18"/>
                    </a:cubicBezTo>
                    <a:cubicBezTo>
                      <a:pt x="10" y="18"/>
                      <a:pt x="6" y="23"/>
                      <a:pt x="6" y="30"/>
                    </a:cubicBezTo>
                    <a:cubicBezTo>
                      <a:pt x="6" y="37"/>
                      <a:pt x="9" y="42"/>
                      <a:pt x="15" y="42"/>
                    </a:cubicBezTo>
                    <a:cubicBezTo>
                      <a:pt x="19" y="42"/>
                      <a:pt x="23" y="39"/>
                      <a:pt x="24" y="35"/>
                    </a:cubicBezTo>
                    <a:cubicBezTo>
                      <a:pt x="24" y="34"/>
                      <a:pt x="24" y="34"/>
                      <a:pt x="24" y="33"/>
                    </a:cubicBez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919E7642-6805-46DF-979E-65A4A2CDBA4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25" y="3633"/>
                <a:ext cx="29" cy="46"/>
              </a:xfrm>
              <a:custGeom>
                <a:avLst/>
                <a:gdLst>
                  <a:gd name="T0" fmla="*/ 0 w 30"/>
                  <a:gd name="T1" fmla="*/ 0 h 47"/>
                  <a:gd name="T2" fmla="*/ 6 w 30"/>
                  <a:gd name="T3" fmla="*/ 0 h 47"/>
                  <a:gd name="T4" fmla="*/ 6 w 30"/>
                  <a:gd name="T5" fmla="*/ 19 h 47"/>
                  <a:gd name="T6" fmla="*/ 6 w 30"/>
                  <a:gd name="T7" fmla="*/ 19 h 47"/>
                  <a:gd name="T8" fmla="*/ 17 w 30"/>
                  <a:gd name="T9" fmla="*/ 14 h 47"/>
                  <a:gd name="T10" fmla="*/ 30 w 30"/>
                  <a:gd name="T11" fmla="*/ 30 h 47"/>
                  <a:gd name="T12" fmla="*/ 16 w 30"/>
                  <a:gd name="T13" fmla="*/ 47 h 47"/>
                  <a:gd name="T14" fmla="*/ 5 w 30"/>
                  <a:gd name="T15" fmla="*/ 41 h 47"/>
                  <a:gd name="T16" fmla="*/ 5 w 30"/>
                  <a:gd name="T17" fmla="*/ 41 h 47"/>
                  <a:gd name="T18" fmla="*/ 5 w 30"/>
                  <a:gd name="T19" fmla="*/ 46 h 47"/>
                  <a:gd name="T20" fmla="*/ 0 w 30"/>
                  <a:gd name="T21" fmla="*/ 46 h 47"/>
                  <a:gd name="T22" fmla="*/ 0 w 30"/>
                  <a:gd name="T23" fmla="*/ 38 h 47"/>
                  <a:gd name="T24" fmla="*/ 0 w 30"/>
                  <a:gd name="T25" fmla="*/ 0 h 47"/>
                  <a:gd name="T26" fmla="*/ 6 w 30"/>
                  <a:gd name="T27" fmla="*/ 33 h 47"/>
                  <a:gd name="T28" fmla="*/ 6 w 30"/>
                  <a:gd name="T29" fmla="*/ 35 h 47"/>
                  <a:gd name="T30" fmla="*/ 15 w 30"/>
                  <a:gd name="T31" fmla="*/ 42 h 47"/>
                  <a:gd name="T32" fmla="*/ 24 w 30"/>
                  <a:gd name="T33" fmla="*/ 30 h 47"/>
                  <a:gd name="T34" fmla="*/ 15 w 30"/>
                  <a:gd name="T35" fmla="*/ 18 h 47"/>
                  <a:gd name="T36" fmla="*/ 6 w 30"/>
                  <a:gd name="T37" fmla="*/ 25 h 47"/>
                  <a:gd name="T38" fmla="*/ 6 w 30"/>
                  <a:gd name="T39" fmla="*/ 28 h 47"/>
                  <a:gd name="T40" fmla="*/ 6 w 30"/>
                  <a:gd name="T4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6"/>
                      <a:pt x="12" y="14"/>
                      <a:pt x="17" y="14"/>
                    </a:cubicBezTo>
                    <a:cubicBezTo>
                      <a:pt x="25" y="14"/>
                      <a:pt x="30" y="20"/>
                      <a:pt x="30" y="30"/>
                    </a:cubicBezTo>
                    <a:cubicBezTo>
                      <a:pt x="30" y="41"/>
                      <a:pt x="23" y="47"/>
                      <a:pt x="16" y="47"/>
                    </a:cubicBezTo>
                    <a:cubicBezTo>
                      <a:pt x="11" y="47"/>
                      <a:pt x="8" y="45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1"/>
                      <a:pt x="0" y="38"/>
                    </a:cubicBezTo>
                    <a:lnTo>
                      <a:pt x="0" y="0"/>
                    </a:lnTo>
                    <a:close/>
                    <a:moveTo>
                      <a:pt x="6" y="33"/>
                    </a:moveTo>
                    <a:cubicBezTo>
                      <a:pt x="6" y="34"/>
                      <a:pt x="6" y="35"/>
                      <a:pt x="6" y="35"/>
                    </a:cubicBezTo>
                    <a:cubicBezTo>
                      <a:pt x="7" y="39"/>
                      <a:pt x="10" y="42"/>
                      <a:pt x="15" y="42"/>
                    </a:cubicBezTo>
                    <a:cubicBezTo>
                      <a:pt x="21" y="42"/>
                      <a:pt x="24" y="37"/>
                      <a:pt x="24" y="30"/>
                    </a:cubicBezTo>
                    <a:cubicBezTo>
                      <a:pt x="24" y="24"/>
                      <a:pt x="21" y="18"/>
                      <a:pt x="15" y="18"/>
                    </a:cubicBezTo>
                    <a:cubicBezTo>
                      <a:pt x="11" y="18"/>
                      <a:pt x="7" y="21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BF5857CB-7304-4041-AA35-7689A4453A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" y="3647"/>
                <a:ext cx="29" cy="45"/>
              </a:xfrm>
              <a:custGeom>
                <a:avLst/>
                <a:gdLst>
                  <a:gd name="T0" fmla="*/ 7 w 30"/>
                  <a:gd name="T1" fmla="*/ 0 h 46"/>
                  <a:gd name="T2" fmla="*/ 13 w 30"/>
                  <a:gd name="T3" fmla="*/ 19 h 46"/>
                  <a:gd name="T4" fmla="*/ 16 w 30"/>
                  <a:gd name="T5" fmla="*/ 25 h 46"/>
                  <a:gd name="T6" fmla="*/ 16 w 30"/>
                  <a:gd name="T7" fmla="*/ 25 h 46"/>
                  <a:gd name="T8" fmla="*/ 18 w 30"/>
                  <a:gd name="T9" fmla="*/ 19 h 46"/>
                  <a:gd name="T10" fmla="*/ 24 w 30"/>
                  <a:gd name="T11" fmla="*/ 0 h 46"/>
                  <a:gd name="T12" fmla="*/ 30 w 30"/>
                  <a:gd name="T13" fmla="*/ 0 h 46"/>
                  <a:gd name="T14" fmla="*/ 21 w 30"/>
                  <a:gd name="T15" fmla="*/ 23 h 46"/>
                  <a:gd name="T16" fmla="*/ 11 w 30"/>
                  <a:gd name="T17" fmla="*/ 43 h 46"/>
                  <a:gd name="T18" fmla="*/ 4 w 30"/>
                  <a:gd name="T19" fmla="*/ 46 h 46"/>
                  <a:gd name="T20" fmla="*/ 2 w 30"/>
                  <a:gd name="T21" fmla="*/ 42 h 46"/>
                  <a:gd name="T22" fmla="*/ 7 w 30"/>
                  <a:gd name="T23" fmla="*/ 39 h 46"/>
                  <a:gd name="T24" fmla="*/ 12 w 30"/>
                  <a:gd name="T25" fmla="*/ 32 h 46"/>
                  <a:gd name="T26" fmla="*/ 12 w 30"/>
                  <a:gd name="T27" fmla="*/ 31 h 46"/>
                  <a:gd name="T28" fmla="*/ 12 w 30"/>
                  <a:gd name="T29" fmla="*/ 29 h 46"/>
                  <a:gd name="T30" fmla="*/ 0 w 30"/>
                  <a:gd name="T31" fmla="*/ 0 h 46"/>
                  <a:gd name="T32" fmla="*/ 7 w 30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7" y="0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7" y="34"/>
                      <a:pt x="14" y="39"/>
                      <a:pt x="11" y="43"/>
                    </a:cubicBezTo>
                    <a:cubicBezTo>
                      <a:pt x="8" y="45"/>
                      <a:pt x="5" y="46"/>
                      <a:pt x="4" y="4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1"/>
                      <a:pt x="5" y="40"/>
                      <a:pt x="7" y="39"/>
                    </a:cubicBezTo>
                    <a:cubicBezTo>
                      <a:pt x="9" y="37"/>
                      <a:pt x="11" y="35"/>
                      <a:pt x="12" y="32"/>
                    </a:cubicBezTo>
                    <a:cubicBezTo>
                      <a:pt x="12" y="32"/>
                      <a:pt x="12" y="31"/>
                      <a:pt x="12" y="31"/>
                    </a:cubicBezTo>
                    <a:cubicBezTo>
                      <a:pt x="12" y="31"/>
                      <a:pt x="12" y="30"/>
                      <a:pt x="12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1D3878F5-EF79-4AFF-BC6E-5B5BB65816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3" y="3634"/>
                <a:ext cx="25" cy="45"/>
              </a:xfrm>
              <a:custGeom>
                <a:avLst/>
                <a:gdLst>
                  <a:gd name="T0" fmla="*/ 1 w 26"/>
                  <a:gd name="T1" fmla="*/ 38 h 46"/>
                  <a:gd name="T2" fmla="*/ 11 w 26"/>
                  <a:gd name="T3" fmla="*/ 41 h 46"/>
                  <a:gd name="T4" fmla="*/ 21 w 26"/>
                  <a:gd name="T5" fmla="*/ 33 h 46"/>
                  <a:gd name="T6" fmla="*/ 12 w 26"/>
                  <a:gd name="T7" fmla="*/ 25 h 46"/>
                  <a:gd name="T8" fmla="*/ 1 w 26"/>
                  <a:gd name="T9" fmla="*/ 12 h 46"/>
                  <a:gd name="T10" fmla="*/ 15 w 26"/>
                  <a:gd name="T11" fmla="*/ 0 h 46"/>
                  <a:gd name="T12" fmla="*/ 25 w 26"/>
                  <a:gd name="T13" fmla="*/ 2 h 46"/>
                  <a:gd name="T14" fmla="*/ 23 w 26"/>
                  <a:gd name="T15" fmla="*/ 7 h 46"/>
                  <a:gd name="T16" fmla="*/ 15 w 26"/>
                  <a:gd name="T17" fmla="*/ 5 h 46"/>
                  <a:gd name="T18" fmla="*/ 6 w 26"/>
                  <a:gd name="T19" fmla="*/ 11 h 46"/>
                  <a:gd name="T20" fmla="*/ 15 w 26"/>
                  <a:gd name="T21" fmla="*/ 20 h 46"/>
                  <a:gd name="T22" fmla="*/ 26 w 26"/>
                  <a:gd name="T23" fmla="*/ 33 h 46"/>
                  <a:gd name="T24" fmla="*/ 11 w 26"/>
                  <a:gd name="T25" fmla="*/ 46 h 46"/>
                  <a:gd name="T26" fmla="*/ 0 w 26"/>
                  <a:gd name="T27" fmla="*/ 43 h 46"/>
                  <a:gd name="T28" fmla="*/ 1 w 26"/>
                  <a:gd name="T29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46">
                    <a:moveTo>
                      <a:pt x="1" y="38"/>
                    </a:moveTo>
                    <a:cubicBezTo>
                      <a:pt x="4" y="40"/>
                      <a:pt x="8" y="41"/>
                      <a:pt x="11" y="41"/>
                    </a:cubicBezTo>
                    <a:cubicBezTo>
                      <a:pt x="17" y="41"/>
                      <a:pt x="21" y="38"/>
                      <a:pt x="21" y="33"/>
                    </a:cubicBezTo>
                    <a:cubicBezTo>
                      <a:pt x="21" y="29"/>
                      <a:pt x="18" y="27"/>
                      <a:pt x="12" y="25"/>
                    </a:cubicBezTo>
                    <a:cubicBezTo>
                      <a:pt x="5" y="22"/>
                      <a:pt x="1" y="18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19" y="0"/>
                      <a:pt x="23" y="1"/>
                      <a:pt x="25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6"/>
                      <a:pt x="19" y="5"/>
                      <a:pt x="15" y="5"/>
                    </a:cubicBezTo>
                    <a:cubicBezTo>
                      <a:pt x="9" y="5"/>
                      <a:pt x="6" y="8"/>
                      <a:pt x="6" y="11"/>
                    </a:cubicBezTo>
                    <a:cubicBezTo>
                      <a:pt x="6" y="16"/>
                      <a:pt x="9" y="18"/>
                      <a:pt x="15" y="20"/>
                    </a:cubicBezTo>
                    <a:cubicBezTo>
                      <a:pt x="23" y="23"/>
                      <a:pt x="26" y="26"/>
                      <a:pt x="26" y="33"/>
                    </a:cubicBezTo>
                    <a:cubicBezTo>
                      <a:pt x="26" y="40"/>
                      <a:pt x="21" y="46"/>
                      <a:pt x="11" y="46"/>
                    </a:cubicBezTo>
                    <a:cubicBezTo>
                      <a:pt x="7" y="46"/>
                      <a:pt x="2" y="44"/>
                      <a:pt x="0" y="43"/>
                    </a:cubicBez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99A50BB7-9661-4A63-95E7-A5884C5908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7" y="3647"/>
                <a:ext cx="27" cy="32"/>
              </a:xfrm>
              <a:custGeom>
                <a:avLst/>
                <a:gdLst>
                  <a:gd name="T0" fmla="*/ 26 w 27"/>
                  <a:gd name="T1" fmla="*/ 23 h 33"/>
                  <a:gd name="T2" fmla="*/ 27 w 27"/>
                  <a:gd name="T3" fmla="*/ 32 h 33"/>
                  <a:gd name="T4" fmla="*/ 22 w 27"/>
                  <a:gd name="T5" fmla="*/ 32 h 33"/>
                  <a:gd name="T6" fmla="*/ 21 w 27"/>
                  <a:gd name="T7" fmla="*/ 27 h 33"/>
                  <a:gd name="T8" fmla="*/ 21 w 27"/>
                  <a:gd name="T9" fmla="*/ 27 h 33"/>
                  <a:gd name="T10" fmla="*/ 11 w 27"/>
                  <a:gd name="T11" fmla="*/ 33 h 33"/>
                  <a:gd name="T12" fmla="*/ 0 w 27"/>
                  <a:gd name="T13" fmla="*/ 19 h 33"/>
                  <a:gd name="T14" fmla="*/ 0 w 27"/>
                  <a:gd name="T15" fmla="*/ 0 h 33"/>
                  <a:gd name="T16" fmla="*/ 5 w 27"/>
                  <a:gd name="T17" fmla="*/ 0 h 33"/>
                  <a:gd name="T18" fmla="*/ 5 w 27"/>
                  <a:gd name="T19" fmla="*/ 18 h 33"/>
                  <a:gd name="T20" fmla="*/ 12 w 27"/>
                  <a:gd name="T21" fmla="*/ 28 h 33"/>
                  <a:gd name="T22" fmla="*/ 20 w 27"/>
                  <a:gd name="T23" fmla="*/ 23 h 33"/>
                  <a:gd name="T24" fmla="*/ 21 w 27"/>
                  <a:gd name="T25" fmla="*/ 20 h 33"/>
                  <a:gd name="T26" fmla="*/ 21 w 27"/>
                  <a:gd name="T27" fmla="*/ 0 h 33"/>
                  <a:gd name="T28" fmla="*/ 26 w 27"/>
                  <a:gd name="T29" fmla="*/ 0 h 33"/>
                  <a:gd name="T30" fmla="*/ 26 w 27"/>
                  <a:gd name="T31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3">
                    <a:moveTo>
                      <a:pt x="26" y="23"/>
                    </a:moveTo>
                    <a:cubicBezTo>
                      <a:pt x="26" y="27"/>
                      <a:pt x="26" y="29"/>
                      <a:pt x="27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9"/>
                      <a:pt x="16" y="33"/>
                      <a:pt x="11" y="33"/>
                    </a:cubicBezTo>
                    <a:cubicBezTo>
                      <a:pt x="6" y="33"/>
                      <a:pt x="0" y="30"/>
                      <a:pt x="0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4"/>
                      <a:pt x="7" y="28"/>
                      <a:pt x="12" y="28"/>
                    </a:cubicBezTo>
                    <a:cubicBezTo>
                      <a:pt x="16" y="28"/>
                      <a:pt x="19" y="25"/>
                      <a:pt x="20" y="23"/>
                    </a:cubicBezTo>
                    <a:cubicBezTo>
                      <a:pt x="20" y="22"/>
                      <a:pt x="21" y="21"/>
                      <a:pt x="21" y="2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2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899A1C66-BD43-4A85-A53A-3EB6C3C040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22" y="3647"/>
                <a:ext cx="31" cy="44"/>
              </a:xfrm>
              <a:custGeom>
                <a:avLst/>
                <a:gdLst>
                  <a:gd name="T0" fmla="*/ 1 w 31"/>
                  <a:gd name="T1" fmla="*/ 11 h 45"/>
                  <a:gd name="T2" fmla="*/ 0 w 31"/>
                  <a:gd name="T3" fmla="*/ 0 h 45"/>
                  <a:gd name="T4" fmla="*/ 5 w 31"/>
                  <a:gd name="T5" fmla="*/ 0 h 45"/>
                  <a:gd name="T6" fmla="*/ 6 w 31"/>
                  <a:gd name="T7" fmla="*/ 6 h 45"/>
                  <a:gd name="T8" fmla="*/ 6 w 31"/>
                  <a:gd name="T9" fmla="*/ 6 h 45"/>
                  <a:gd name="T10" fmla="*/ 17 w 31"/>
                  <a:gd name="T11" fmla="*/ 0 h 45"/>
                  <a:gd name="T12" fmla="*/ 31 w 31"/>
                  <a:gd name="T13" fmla="*/ 16 h 45"/>
                  <a:gd name="T14" fmla="*/ 16 w 31"/>
                  <a:gd name="T15" fmla="*/ 33 h 45"/>
                  <a:gd name="T16" fmla="*/ 6 w 31"/>
                  <a:gd name="T17" fmla="*/ 28 h 45"/>
                  <a:gd name="T18" fmla="*/ 6 w 31"/>
                  <a:gd name="T19" fmla="*/ 28 h 45"/>
                  <a:gd name="T20" fmla="*/ 6 w 31"/>
                  <a:gd name="T21" fmla="*/ 45 h 45"/>
                  <a:gd name="T22" fmla="*/ 1 w 31"/>
                  <a:gd name="T23" fmla="*/ 45 h 45"/>
                  <a:gd name="T24" fmla="*/ 1 w 31"/>
                  <a:gd name="T25" fmla="*/ 11 h 45"/>
                  <a:gd name="T26" fmla="*/ 6 w 31"/>
                  <a:gd name="T27" fmla="*/ 19 h 45"/>
                  <a:gd name="T28" fmla="*/ 7 w 31"/>
                  <a:gd name="T29" fmla="*/ 21 h 45"/>
                  <a:gd name="T30" fmla="*/ 15 w 31"/>
                  <a:gd name="T31" fmla="*/ 28 h 45"/>
                  <a:gd name="T32" fmla="*/ 25 w 31"/>
                  <a:gd name="T33" fmla="*/ 16 h 45"/>
                  <a:gd name="T34" fmla="*/ 15 w 31"/>
                  <a:gd name="T35" fmla="*/ 4 h 45"/>
                  <a:gd name="T36" fmla="*/ 7 w 31"/>
                  <a:gd name="T37" fmla="*/ 11 h 45"/>
                  <a:gd name="T38" fmla="*/ 6 w 31"/>
                  <a:gd name="T39" fmla="*/ 14 h 45"/>
                  <a:gd name="T40" fmla="*/ 6 w 31"/>
                  <a:gd name="T4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5">
                    <a:moveTo>
                      <a:pt x="1" y="11"/>
                    </a:moveTo>
                    <a:cubicBezTo>
                      <a:pt x="1" y="7"/>
                      <a:pt x="1" y="3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27"/>
                      <a:pt x="24" y="33"/>
                      <a:pt x="16" y="33"/>
                    </a:cubicBezTo>
                    <a:cubicBezTo>
                      <a:pt x="12" y="33"/>
                      <a:pt x="8" y="31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" y="11"/>
                    </a:lnTo>
                    <a:close/>
                    <a:moveTo>
                      <a:pt x="6" y="19"/>
                    </a:moveTo>
                    <a:cubicBezTo>
                      <a:pt x="6" y="20"/>
                      <a:pt x="6" y="21"/>
                      <a:pt x="7" y="21"/>
                    </a:cubicBezTo>
                    <a:cubicBezTo>
                      <a:pt x="8" y="25"/>
                      <a:pt x="11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0"/>
                      <a:pt x="21" y="4"/>
                      <a:pt x="15" y="4"/>
                    </a:cubicBezTo>
                    <a:cubicBezTo>
                      <a:pt x="11" y="4"/>
                      <a:pt x="8" y="7"/>
                      <a:pt x="7" y="11"/>
                    </a:cubicBezTo>
                    <a:cubicBezTo>
                      <a:pt x="7" y="12"/>
                      <a:pt x="6" y="13"/>
                      <a:pt x="6" y="14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54EE5ECC-A09A-495E-953E-AAC09D38F2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60" y="3647"/>
                <a:ext cx="30" cy="44"/>
              </a:xfrm>
              <a:custGeom>
                <a:avLst/>
                <a:gdLst>
                  <a:gd name="T0" fmla="*/ 1 w 31"/>
                  <a:gd name="T1" fmla="*/ 11 h 45"/>
                  <a:gd name="T2" fmla="*/ 0 w 31"/>
                  <a:gd name="T3" fmla="*/ 0 h 45"/>
                  <a:gd name="T4" fmla="*/ 6 w 31"/>
                  <a:gd name="T5" fmla="*/ 0 h 45"/>
                  <a:gd name="T6" fmla="*/ 6 w 31"/>
                  <a:gd name="T7" fmla="*/ 6 h 45"/>
                  <a:gd name="T8" fmla="*/ 6 w 31"/>
                  <a:gd name="T9" fmla="*/ 6 h 45"/>
                  <a:gd name="T10" fmla="*/ 17 w 31"/>
                  <a:gd name="T11" fmla="*/ 0 h 45"/>
                  <a:gd name="T12" fmla="*/ 31 w 31"/>
                  <a:gd name="T13" fmla="*/ 16 h 45"/>
                  <a:gd name="T14" fmla="*/ 16 w 31"/>
                  <a:gd name="T15" fmla="*/ 33 h 45"/>
                  <a:gd name="T16" fmla="*/ 7 w 31"/>
                  <a:gd name="T17" fmla="*/ 28 h 45"/>
                  <a:gd name="T18" fmla="*/ 6 w 31"/>
                  <a:gd name="T19" fmla="*/ 28 h 45"/>
                  <a:gd name="T20" fmla="*/ 6 w 31"/>
                  <a:gd name="T21" fmla="*/ 45 h 45"/>
                  <a:gd name="T22" fmla="*/ 1 w 31"/>
                  <a:gd name="T23" fmla="*/ 45 h 45"/>
                  <a:gd name="T24" fmla="*/ 1 w 31"/>
                  <a:gd name="T25" fmla="*/ 11 h 45"/>
                  <a:gd name="T26" fmla="*/ 6 w 31"/>
                  <a:gd name="T27" fmla="*/ 19 h 45"/>
                  <a:gd name="T28" fmla="*/ 7 w 31"/>
                  <a:gd name="T29" fmla="*/ 21 h 45"/>
                  <a:gd name="T30" fmla="*/ 15 w 31"/>
                  <a:gd name="T31" fmla="*/ 28 h 45"/>
                  <a:gd name="T32" fmla="*/ 25 w 31"/>
                  <a:gd name="T33" fmla="*/ 16 h 45"/>
                  <a:gd name="T34" fmla="*/ 16 w 31"/>
                  <a:gd name="T35" fmla="*/ 4 h 45"/>
                  <a:gd name="T36" fmla="*/ 7 w 31"/>
                  <a:gd name="T37" fmla="*/ 11 h 45"/>
                  <a:gd name="T38" fmla="*/ 6 w 31"/>
                  <a:gd name="T39" fmla="*/ 14 h 45"/>
                  <a:gd name="T40" fmla="*/ 6 w 31"/>
                  <a:gd name="T4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5">
                    <a:moveTo>
                      <a:pt x="1" y="11"/>
                    </a:moveTo>
                    <a:cubicBezTo>
                      <a:pt x="1" y="7"/>
                      <a:pt x="1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27"/>
                      <a:pt x="24" y="33"/>
                      <a:pt x="16" y="33"/>
                    </a:cubicBezTo>
                    <a:cubicBezTo>
                      <a:pt x="12" y="33"/>
                      <a:pt x="8" y="31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" y="11"/>
                    </a:lnTo>
                    <a:close/>
                    <a:moveTo>
                      <a:pt x="6" y="19"/>
                    </a:moveTo>
                    <a:cubicBezTo>
                      <a:pt x="6" y="20"/>
                      <a:pt x="7" y="21"/>
                      <a:pt x="7" y="21"/>
                    </a:cubicBezTo>
                    <a:cubicBezTo>
                      <a:pt x="8" y="25"/>
                      <a:pt x="11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0"/>
                      <a:pt x="22" y="4"/>
                      <a:pt x="16" y="4"/>
                    </a:cubicBezTo>
                    <a:cubicBezTo>
                      <a:pt x="12" y="4"/>
                      <a:pt x="8" y="7"/>
                      <a:pt x="7" y="11"/>
                    </a:cubicBezTo>
                    <a:cubicBezTo>
                      <a:pt x="7" y="12"/>
                      <a:pt x="6" y="13"/>
                      <a:pt x="6" y="14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439B13EF-C4B0-4201-A685-383DD82F64A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6" y="3647"/>
                <a:ext cx="30" cy="32"/>
              </a:xfrm>
              <a:custGeom>
                <a:avLst/>
                <a:gdLst>
                  <a:gd name="T0" fmla="*/ 31 w 31"/>
                  <a:gd name="T1" fmla="*/ 16 h 33"/>
                  <a:gd name="T2" fmla="*/ 15 w 31"/>
                  <a:gd name="T3" fmla="*/ 33 h 33"/>
                  <a:gd name="T4" fmla="*/ 0 w 31"/>
                  <a:gd name="T5" fmla="*/ 16 h 33"/>
                  <a:gd name="T6" fmla="*/ 16 w 31"/>
                  <a:gd name="T7" fmla="*/ 0 h 33"/>
                  <a:gd name="T8" fmla="*/ 31 w 31"/>
                  <a:gd name="T9" fmla="*/ 16 h 33"/>
                  <a:gd name="T10" fmla="*/ 6 w 31"/>
                  <a:gd name="T11" fmla="*/ 16 h 33"/>
                  <a:gd name="T12" fmla="*/ 15 w 31"/>
                  <a:gd name="T13" fmla="*/ 28 h 33"/>
                  <a:gd name="T14" fmla="*/ 25 w 31"/>
                  <a:gd name="T15" fmla="*/ 16 h 33"/>
                  <a:gd name="T16" fmla="*/ 15 w 31"/>
                  <a:gd name="T17" fmla="*/ 4 h 33"/>
                  <a:gd name="T18" fmla="*/ 6 w 31"/>
                  <a:gd name="T1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3">
                    <a:moveTo>
                      <a:pt x="31" y="16"/>
                    </a:moveTo>
                    <a:cubicBezTo>
                      <a:pt x="31" y="28"/>
                      <a:pt x="23" y="33"/>
                      <a:pt x="15" y="33"/>
                    </a:cubicBezTo>
                    <a:cubicBezTo>
                      <a:pt x="7" y="33"/>
                      <a:pt x="0" y="26"/>
                      <a:pt x="0" y="16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25" y="0"/>
                      <a:pt x="31" y="6"/>
                      <a:pt x="31" y="16"/>
                    </a:cubicBezTo>
                    <a:close/>
                    <a:moveTo>
                      <a:pt x="6" y="16"/>
                    </a:moveTo>
                    <a:cubicBezTo>
                      <a:pt x="6" y="23"/>
                      <a:pt x="10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1"/>
                      <a:pt x="22" y="4"/>
                      <a:pt x="15" y="4"/>
                    </a:cubicBezTo>
                    <a:cubicBezTo>
                      <a:pt x="9" y="4"/>
                      <a:pt x="6" y="10"/>
                      <a:pt x="6" y="16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2">
                <a:extLst>
                  <a:ext uri="{FF2B5EF4-FFF2-40B4-BE49-F238E27FC236}">
                    <a16:creationId xmlns:a16="http://schemas.microsoft.com/office/drawing/2014/main" id="{2A614092-7B4D-42FD-AF12-407F73A8B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33" y="3647"/>
                <a:ext cx="15" cy="31"/>
              </a:xfrm>
              <a:custGeom>
                <a:avLst/>
                <a:gdLst>
                  <a:gd name="T0" fmla="*/ 1 w 16"/>
                  <a:gd name="T1" fmla="*/ 10 h 32"/>
                  <a:gd name="T2" fmla="*/ 0 w 16"/>
                  <a:gd name="T3" fmla="*/ 0 h 32"/>
                  <a:gd name="T4" fmla="*/ 5 w 16"/>
                  <a:gd name="T5" fmla="*/ 0 h 32"/>
                  <a:gd name="T6" fmla="*/ 6 w 16"/>
                  <a:gd name="T7" fmla="*/ 7 h 32"/>
                  <a:gd name="T8" fmla="*/ 6 w 16"/>
                  <a:gd name="T9" fmla="*/ 7 h 32"/>
                  <a:gd name="T10" fmla="*/ 15 w 16"/>
                  <a:gd name="T11" fmla="*/ 0 h 32"/>
                  <a:gd name="T12" fmla="*/ 16 w 16"/>
                  <a:gd name="T13" fmla="*/ 0 h 32"/>
                  <a:gd name="T14" fmla="*/ 16 w 16"/>
                  <a:gd name="T15" fmla="*/ 5 h 32"/>
                  <a:gd name="T16" fmla="*/ 14 w 16"/>
                  <a:gd name="T17" fmla="*/ 5 h 32"/>
                  <a:gd name="T18" fmla="*/ 7 w 16"/>
                  <a:gd name="T19" fmla="*/ 12 h 32"/>
                  <a:gd name="T20" fmla="*/ 6 w 16"/>
                  <a:gd name="T21" fmla="*/ 15 h 32"/>
                  <a:gd name="T22" fmla="*/ 6 w 16"/>
                  <a:gd name="T23" fmla="*/ 32 h 32"/>
                  <a:gd name="T24" fmla="*/ 1 w 16"/>
                  <a:gd name="T25" fmla="*/ 32 h 32"/>
                  <a:gd name="T26" fmla="*/ 1 w 16"/>
                  <a:gd name="T2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2">
                    <a:moveTo>
                      <a:pt x="1" y="10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0" y="5"/>
                      <a:pt x="7" y="8"/>
                      <a:pt x="7" y="12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" y="32"/>
                      <a:pt x="1" y="32"/>
                      <a:pt x="1" y="32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3">
                <a:extLst>
                  <a:ext uri="{FF2B5EF4-FFF2-40B4-BE49-F238E27FC236}">
                    <a16:creationId xmlns:a16="http://schemas.microsoft.com/office/drawing/2014/main" id="{CAD0A5AE-53E0-4F4B-97F5-365BD66DC6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53" y="3640"/>
                <a:ext cx="19" cy="39"/>
              </a:xfrm>
              <a:custGeom>
                <a:avLst/>
                <a:gdLst>
                  <a:gd name="T0" fmla="*/ 10 w 19"/>
                  <a:gd name="T1" fmla="*/ 0 h 40"/>
                  <a:gd name="T2" fmla="*/ 10 w 19"/>
                  <a:gd name="T3" fmla="*/ 7 h 40"/>
                  <a:gd name="T4" fmla="*/ 19 w 19"/>
                  <a:gd name="T5" fmla="*/ 7 h 40"/>
                  <a:gd name="T6" fmla="*/ 19 w 19"/>
                  <a:gd name="T7" fmla="*/ 12 h 40"/>
                  <a:gd name="T8" fmla="*/ 10 w 19"/>
                  <a:gd name="T9" fmla="*/ 12 h 40"/>
                  <a:gd name="T10" fmla="*/ 10 w 19"/>
                  <a:gd name="T11" fmla="*/ 29 h 40"/>
                  <a:gd name="T12" fmla="*/ 15 w 19"/>
                  <a:gd name="T13" fmla="*/ 35 h 40"/>
                  <a:gd name="T14" fmla="*/ 18 w 19"/>
                  <a:gd name="T15" fmla="*/ 34 h 40"/>
                  <a:gd name="T16" fmla="*/ 18 w 19"/>
                  <a:gd name="T17" fmla="*/ 39 h 40"/>
                  <a:gd name="T18" fmla="*/ 13 w 19"/>
                  <a:gd name="T19" fmla="*/ 40 h 40"/>
                  <a:gd name="T20" fmla="*/ 7 w 19"/>
                  <a:gd name="T21" fmla="*/ 37 h 40"/>
                  <a:gd name="T22" fmla="*/ 5 w 19"/>
                  <a:gd name="T23" fmla="*/ 29 h 40"/>
                  <a:gd name="T24" fmla="*/ 5 w 19"/>
                  <a:gd name="T25" fmla="*/ 12 h 40"/>
                  <a:gd name="T26" fmla="*/ 0 w 19"/>
                  <a:gd name="T27" fmla="*/ 12 h 40"/>
                  <a:gd name="T28" fmla="*/ 0 w 19"/>
                  <a:gd name="T29" fmla="*/ 7 h 40"/>
                  <a:gd name="T30" fmla="*/ 5 w 19"/>
                  <a:gd name="T31" fmla="*/ 7 h 40"/>
                  <a:gd name="T32" fmla="*/ 5 w 19"/>
                  <a:gd name="T33" fmla="*/ 1 h 40"/>
                  <a:gd name="T34" fmla="*/ 10 w 19"/>
                  <a:gd name="T3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40">
                    <a:moveTo>
                      <a:pt x="10" y="0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3"/>
                      <a:pt x="12" y="35"/>
                      <a:pt x="15" y="35"/>
                    </a:cubicBezTo>
                    <a:cubicBezTo>
                      <a:pt x="16" y="35"/>
                      <a:pt x="17" y="35"/>
                      <a:pt x="18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39"/>
                      <a:pt x="15" y="40"/>
                      <a:pt x="13" y="40"/>
                    </a:cubicBezTo>
                    <a:cubicBezTo>
                      <a:pt x="11" y="40"/>
                      <a:pt x="8" y="39"/>
                      <a:pt x="7" y="37"/>
                    </a:cubicBezTo>
                    <a:cubicBezTo>
                      <a:pt x="5" y="35"/>
                      <a:pt x="5" y="33"/>
                      <a:pt x="5" y="2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"/>
                      <a:pt x="5" y="1"/>
                      <a:pt x="5" y="1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953C93E6-989B-451F-BC78-A43512B7077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5" y="3647"/>
                <a:ext cx="27" cy="32"/>
              </a:xfrm>
              <a:custGeom>
                <a:avLst/>
                <a:gdLst>
                  <a:gd name="T0" fmla="*/ 6 w 28"/>
                  <a:gd name="T1" fmla="*/ 17 h 33"/>
                  <a:gd name="T2" fmla="*/ 17 w 28"/>
                  <a:gd name="T3" fmla="*/ 28 h 33"/>
                  <a:gd name="T4" fmla="*/ 26 w 28"/>
                  <a:gd name="T5" fmla="*/ 27 h 33"/>
                  <a:gd name="T6" fmla="*/ 27 w 28"/>
                  <a:gd name="T7" fmla="*/ 31 h 33"/>
                  <a:gd name="T8" fmla="*/ 16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6 w 28"/>
                  <a:gd name="T19" fmla="*/ 17 h 33"/>
                  <a:gd name="T20" fmla="*/ 23 w 28"/>
                  <a:gd name="T21" fmla="*/ 13 h 33"/>
                  <a:gd name="T22" fmla="*/ 15 w 28"/>
                  <a:gd name="T23" fmla="*/ 4 h 33"/>
                  <a:gd name="T24" fmla="*/ 6 w 28"/>
                  <a:gd name="T25" fmla="*/ 13 h 33"/>
                  <a:gd name="T26" fmla="*/ 23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6" y="17"/>
                    </a:moveTo>
                    <a:cubicBezTo>
                      <a:pt x="6" y="25"/>
                      <a:pt x="11" y="28"/>
                      <a:pt x="17" y="28"/>
                    </a:cubicBezTo>
                    <a:cubicBezTo>
                      <a:pt x="21" y="28"/>
                      <a:pt x="24" y="27"/>
                      <a:pt x="26" y="2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5" y="32"/>
                      <a:pt x="21" y="33"/>
                      <a:pt x="16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6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6" y="17"/>
                    </a:lnTo>
                    <a:close/>
                    <a:moveTo>
                      <a:pt x="23" y="13"/>
                    </a:moveTo>
                    <a:cubicBezTo>
                      <a:pt x="23" y="9"/>
                      <a:pt x="21" y="4"/>
                      <a:pt x="15" y="4"/>
                    </a:cubicBezTo>
                    <a:cubicBezTo>
                      <a:pt x="9" y="4"/>
                      <a:pt x="7" y="9"/>
                      <a:pt x="6" y="13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953194CF-4906-4D41-A7FC-EDC5BF51DBC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08" y="3633"/>
                <a:ext cx="29" cy="46"/>
              </a:xfrm>
              <a:custGeom>
                <a:avLst/>
                <a:gdLst>
                  <a:gd name="T0" fmla="*/ 30 w 30"/>
                  <a:gd name="T1" fmla="*/ 0 h 47"/>
                  <a:gd name="T2" fmla="*/ 30 w 30"/>
                  <a:gd name="T3" fmla="*/ 38 h 47"/>
                  <a:gd name="T4" fmla="*/ 30 w 30"/>
                  <a:gd name="T5" fmla="*/ 46 h 47"/>
                  <a:gd name="T6" fmla="*/ 25 w 30"/>
                  <a:gd name="T7" fmla="*/ 46 h 47"/>
                  <a:gd name="T8" fmla="*/ 25 w 30"/>
                  <a:gd name="T9" fmla="*/ 40 h 47"/>
                  <a:gd name="T10" fmla="*/ 24 w 30"/>
                  <a:gd name="T11" fmla="*/ 40 h 47"/>
                  <a:gd name="T12" fmla="*/ 14 w 30"/>
                  <a:gd name="T13" fmla="*/ 47 h 47"/>
                  <a:gd name="T14" fmla="*/ 0 w 30"/>
                  <a:gd name="T15" fmla="*/ 31 h 47"/>
                  <a:gd name="T16" fmla="*/ 14 w 30"/>
                  <a:gd name="T17" fmla="*/ 14 h 47"/>
                  <a:gd name="T18" fmla="*/ 24 w 30"/>
                  <a:gd name="T19" fmla="*/ 18 h 47"/>
                  <a:gd name="T20" fmla="*/ 24 w 30"/>
                  <a:gd name="T21" fmla="*/ 18 h 47"/>
                  <a:gd name="T22" fmla="*/ 24 w 30"/>
                  <a:gd name="T23" fmla="*/ 0 h 47"/>
                  <a:gd name="T24" fmla="*/ 30 w 30"/>
                  <a:gd name="T25" fmla="*/ 0 h 47"/>
                  <a:gd name="T26" fmla="*/ 24 w 30"/>
                  <a:gd name="T27" fmla="*/ 27 h 47"/>
                  <a:gd name="T28" fmla="*/ 24 w 30"/>
                  <a:gd name="T29" fmla="*/ 25 h 47"/>
                  <a:gd name="T30" fmla="*/ 15 w 30"/>
                  <a:gd name="T31" fmla="*/ 18 h 47"/>
                  <a:gd name="T32" fmla="*/ 6 w 30"/>
                  <a:gd name="T33" fmla="*/ 30 h 47"/>
                  <a:gd name="T34" fmla="*/ 15 w 30"/>
                  <a:gd name="T35" fmla="*/ 42 h 47"/>
                  <a:gd name="T36" fmla="*/ 24 w 30"/>
                  <a:gd name="T37" fmla="*/ 35 h 47"/>
                  <a:gd name="T38" fmla="*/ 24 w 30"/>
                  <a:gd name="T39" fmla="*/ 33 h 47"/>
                  <a:gd name="T40" fmla="*/ 24 w 30"/>
                  <a:gd name="T41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41"/>
                      <a:pt x="30" y="44"/>
                      <a:pt x="3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4"/>
                      <a:pt x="19" y="47"/>
                      <a:pt x="14" y="47"/>
                    </a:cubicBezTo>
                    <a:cubicBezTo>
                      <a:pt x="6" y="47"/>
                      <a:pt x="0" y="40"/>
                      <a:pt x="0" y="31"/>
                    </a:cubicBezTo>
                    <a:cubicBezTo>
                      <a:pt x="0" y="20"/>
                      <a:pt x="7" y="14"/>
                      <a:pt x="14" y="14"/>
                    </a:cubicBezTo>
                    <a:cubicBezTo>
                      <a:pt x="19" y="14"/>
                      <a:pt x="22" y="16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30" y="0"/>
                    </a:lnTo>
                    <a:close/>
                    <a:moveTo>
                      <a:pt x="24" y="27"/>
                    </a:moveTo>
                    <a:cubicBezTo>
                      <a:pt x="24" y="26"/>
                      <a:pt x="24" y="25"/>
                      <a:pt x="24" y="25"/>
                    </a:cubicBezTo>
                    <a:cubicBezTo>
                      <a:pt x="23" y="21"/>
                      <a:pt x="20" y="18"/>
                      <a:pt x="15" y="18"/>
                    </a:cubicBezTo>
                    <a:cubicBezTo>
                      <a:pt x="9" y="18"/>
                      <a:pt x="6" y="23"/>
                      <a:pt x="6" y="30"/>
                    </a:cubicBezTo>
                    <a:cubicBezTo>
                      <a:pt x="6" y="37"/>
                      <a:pt x="9" y="42"/>
                      <a:pt x="15" y="42"/>
                    </a:cubicBezTo>
                    <a:cubicBezTo>
                      <a:pt x="19" y="42"/>
                      <a:pt x="23" y="39"/>
                      <a:pt x="24" y="35"/>
                    </a:cubicBezTo>
                    <a:cubicBezTo>
                      <a:pt x="24" y="34"/>
                      <a:pt x="24" y="34"/>
                      <a:pt x="24" y="33"/>
                    </a:cubicBez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C6623A0E-6DA0-47FC-99A8-70464FBF3E1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59" y="3633"/>
                <a:ext cx="29" cy="46"/>
              </a:xfrm>
              <a:custGeom>
                <a:avLst/>
                <a:gdLst>
                  <a:gd name="T0" fmla="*/ 0 w 30"/>
                  <a:gd name="T1" fmla="*/ 0 h 47"/>
                  <a:gd name="T2" fmla="*/ 6 w 30"/>
                  <a:gd name="T3" fmla="*/ 0 h 47"/>
                  <a:gd name="T4" fmla="*/ 6 w 30"/>
                  <a:gd name="T5" fmla="*/ 19 h 47"/>
                  <a:gd name="T6" fmla="*/ 6 w 30"/>
                  <a:gd name="T7" fmla="*/ 19 h 47"/>
                  <a:gd name="T8" fmla="*/ 17 w 30"/>
                  <a:gd name="T9" fmla="*/ 14 h 47"/>
                  <a:gd name="T10" fmla="*/ 30 w 30"/>
                  <a:gd name="T11" fmla="*/ 30 h 47"/>
                  <a:gd name="T12" fmla="*/ 16 w 30"/>
                  <a:gd name="T13" fmla="*/ 47 h 47"/>
                  <a:gd name="T14" fmla="*/ 5 w 30"/>
                  <a:gd name="T15" fmla="*/ 41 h 47"/>
                  <a:gd name="T16" fmla="*/ 5 w 30"/>
                  <a:gd name="T17" fmla="*/ 41 h 47"/>
                  <a:gd name="T18" fmla="*/ 5 w 30"/>
                  <a:gd name="T19" fmla="*/ 46 h 47"/>
                  <a:gd name="T20" fmla="*/ 0 w 30"/>
                  <a:gd name="T21" fmla="*/ 46 h 47"/>
                  <a:gd name="T22" fmla="*/ 0 w 30"/>
                  <a:gd name="T23" fmla="*/ 38 h 47"/>
                  <a:gd name="T24" fmla="*/ 0 w 30"/>
                  <a:gd name="T25" fmla="*/ 0 h 47"/>
                  <a:gd name="T26" fmla="*/ 6 w 30"/>
                  <a:gd name="T27" fmla="*/ 33 h 47"/>
                  <a:gd name="T28" fmla="*/ 6 w 30"/>
                  <a:gd name="T29" fmla="*/ 35 h 47"/>
                  <a:gd name="T30" fmla="*/ 15 w 30"/>
                  <a:gd name="T31" fmla="*/ 42 h 47"/>
                  <a:gd name="T32" fmla="*/ 24 w 30"/>
                  <a:gd name="T33" fmla="*/ 30 h 47"/>
                  <a:gd name="T34" fmla="*/ 15 w 30"/>
                  <a:gd name="T35" fmla="*/ 18 h 47"/>
                  <a:gd name="T36" fmla="*/ 6 w 30"/>
                  <a:gd name="T37" fmla="*/ 25 h 47"/>
                  <a:gd name="T38" fmla="*/ 6 w 30"/>
                  <a:gd name="T39" fmla="*/ 28 h 47"/>
                  <a:gd name="T40" fmla="*/ 6 w 30"/>
                  <a:gd name="T4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6"/>
                      <a:pt x="11" y="14"/>
                      <a:pt x="17" y="14"/>
                    </a:cubicBezTo>
                    <a:cubicBezTo>
                      <a:pt x="24" y="14"/>
                      <a:pt x="30" y="20"/>
                      <a:pt x="30" y="30"/>
                    </a:cubicBezTo>
                    <a:cubicBezTo>
                      <a:pt x="30" y="41"/>
                      <a:pt x="23" y="47"/>
                      <a:pt x="16" y="47"/>
                    </a:cubicBezTo>
                    <a:cubicBezTo>
                      <a:pt x="11" y="47"/>
                      <a:pt x="7" y="45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1"/>
                      <a:pt x="0" y="38"/>
                    </a:cubicBezTo>
                    <a:lnTo>
                      <a:pt x="0" y="0"/>
                    </a:lnTo>
                    <a:close/>
                    <a:moveTo>
                      <a:pt x="6" y="33"/>
                    </a:moveTo>
                    <a:cubicBezTo>
                      <a:pt x="6" y="34"/>
                      <a:pt x="6" y="35"/>
                      <a:pt x="6" y="35"/>
                    </a:cubicBezTo>
                    <a:cubicBezTo>
                      <a:pt x="7" y="39"/>
                      <a:pt x="10" y="42"/>
                      <a:pt x="15" y="42"/>
                    </a:cubicBezTo>
                    <a:cubicBezTo>
                      <a:pt x="21" y="42"/>
                      <a:pt x="24" y="37"/>
                      <a:pt x="24" y="30"/>
                    </a:cubicBezTo>
                    <a:cubicBezTo>
                      <a:pt x="24" y="24"/>
                      <a:pt x="21" y="18"/>
                      <a:pt x="15" y="18"/>
                    </a:cubicBezTo>
                    <a:cubicBezTo>
                      <a:pt x="11" y="18"/>
                      <a:pt x="7" y="21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CB1C3D6C-892E-4FAD-9D49-898B3CAB44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91" y="3647"/>
                <a:ext cx="29" cy="45"/>
              </a:xfrm>
              <a:custGeom>
                <a:avLst/>
                <a:gdLst>
                  <a:gd name="T0" fmla="*/ 7 w 30"/>
                  <a:gd name="T1" fmla="*/ 0 h 46"/>
                  <a:gd name="T2" fmla="*/ 13 w 30"/>
                  <a:gd name="T3" fmla="*/ 19 h 46"/>
                  <a:gd name="T4" fmla="*/ 15 w 30"/>
                  <a:gd name="T5" fmla="*/ 25 h 46"/>
                  <a:gd name="T6" fmla="*/ 16 w 30"/>
                  <a:gd name="T7" fmla="*/ 25 h 46"/>
                  <a:gd name="T8" fmla="*/ 18 w 30"/>
                  <a:gd name="T9" fmla="*/ 19 h 46"/>
                  <a:gd name="T10" fmla="*/ 24 w 30"/>
                  <a:gd name="T11" fmla="*/ 0 h 46"/>
                  <a:gd name="T12" fmla="*/ 30 w 30"/>
                  <a:gd name="T13" fmla="*/ 0 h 46"/>
                  <a:gd name="T14" fmla="*/ 21 w 30"/>
                  <a:gd name="T15" fmla="*/ 23 h 46"/>
                  <a:gd name="T16" fmla="*/ 11 w 30"/>
                  <a:gd name="T17" fmla="*/ 43 h 46"/>
                  <a:gd name="T18" fmla="*/ 3 w 30"/>
                  <a:gd name="T19" fmla="*/ 46 h 46"/>
                  <a:gd name="T20" fmla="*/ 2 w 30"/>
                  <a:gd name="T21" fmla="*/ 42 h 46"/>
                  <a:gd name="T22" fmla="*/ 7 w 30"/>
                  <a:gd name="T23" fmla="*/ 39 h 46"/>
                  <a:gd name="T24" fmla="*/ 12 w 30"/>
                  <a:gd name="T25" fmla="*/ 32 h 46"/>
                  <a:gd name="T26" fmla="*/ 12 w 30"/>
                  <a:gd name="T27" fmla="*/ 31 h 46"/>
                  <a:gd name="T28" fmla="*/ 12 w 30"/>
                  <a:gd name="T29" fmla="*/ 29 h 46"/>
                  <a:gd name="T30" fmla="*/ 0 w 30"/>
                  <a:gd name="T31" fmla="*/ 0 h 46"/>
                  <a:gd name="T32" fmla="*/ 7 w 30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7" y="0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5" y="24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7" y="34"/>
                      <a:pt x="14" y="39"/>
                      <a:pt x="11" y="43"/>
                    </a:cubicBezTo>
                    <a:cubicBezTo>
                      <a:pt x="8" y="45"/>
                      <a:pt x="5" y="46"/>
                      <a:pt x="3" y="4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1"/>
                      <a:pt x="5" y="40"/>
                      <a:pt x="7" y="39"/>
                    </a:cubicBezTo>
                    <a:cubicBezTo>
                      <a:pt x="9" y="37"/>
                      <a:pt x="11" y="35"/>
                      <a:pt x="12" y="32"/>
                    </a:cubicBezTo>
                    <a:cubicBezTo>
                      <a:pt x="12" y="32"/>
                      <a:pt x="12" y="31"/>
                      <a:pt x="12" y="31"/>
                    </a:cubicBezTo>
                    <a:cubicBezTo>
                      <a:pt x="12" y="31"/>
                      <a:pt x="12" y="30"/>
                      <a:pt x="12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Rectangle 48">
                <a:extLst>
                  <a:ext uri="{FF2B5EF4-FFF2-40B4-BE49-F238E27FC236}">
                    <a16:creationId xmlns:a16="http://schemas.microsoft.com/office/drawing/2014/main" id="{38950DB5-824A-4CF8-A6E8-FE9BE65C38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11" y="3626"/>
                <a:ext cx="2" cy="454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BFF97D1B-1EF4-4601-B669-5B4DCE8F3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11" y="3626"/>
                <a:ext cx="2" cy="454"/>
              </a:xfrm>
              <a:custGeom>
                <a:avLst/>
                <a:gdLst>
                  <a:gd name="T0" fmla="*/ 0 w 2"/>
                  <a:gd name="T1" fmla="*/ 0 h 454"/>
                  <a:gd name="T2" fmla="*/ 0 w 2"/>
                  <a:gd name="T3" fmla="*/ 454 h 454"/>
                  <a:gd name="T4" fmla="*/ 2 w 2"/>
                  <a:gd name="T5" fmla="*/ 454 h 454"/>
                  <a:gd name="T6" fmla="*/ 2 w 2"/>
                  <a:gd name="T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54">
                    <a:moveTo>
                      <a:pt x="0" y="0"/>
                    </a:moveTo>
                    <a:lnTo>
                      <a:pt x="0" y="454"/>
                    </a:lnTo>
                    <a:lnTo>
                      <a:pt x="2" y="45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F0C3D8-B7FC-4F52-8B1E-975333E99D46}"/>
                </a:ext>
              </a:extLst>
            </p:cNvPr>
            <p:cNvGrpSpPr/>
            <p:nvPr userDrawn="1"/>
          </p:nvGrpSpPr>
          <p:grpSpPr>
            <a:xfrm>
              <a:off x="2605915" y="5999870"/>
              <a:ext cx="1218373" cy="529630"/>
              <a:chOff x="3838222" y="4771850"/>
              <a:chExt cx="2412300" cy="104863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DE4A76-F03B-4893-AF06-BDE51AFD808D}"/>
                  </a:ext>
                </a:extLst>
              </p:cNvPr>
              <p:cNvSpPr/>
              <p:nvPr userDrawn="1"/>
            </p:nvSpPr>
            <p:spPr>
              <a:xfrm>
                <a:off x="3838222" y="4778638"/>
                <a:ext cx="1354667" cy="517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C8F1740-F555-42CD-89E5-01C7E31C52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838222" y="4771850"/>
                <a:ext cx="2412300" cy="1048633"/>
              </a:xfrm>
              <a:prstGeom prst="rect">
                <a:avLst/>
              </a:prstGeom>
            </p:spPr>
          </p:pic>
        </p:grpSp>
      </p:grpSp>
      <p:sp>
        <p:nvSpPr>
          <p:cNvPr id="56" name="Subtitle 2">
            <a:extLst>
              <a:ext uri="{FF2B5EF4-FFF2-40B4-BE49-F238E27FC236}">
                <a16:creationId xmlns:a16="http://schemas.microsoft.com/office/drawing/2014/main" id="{E919141B-D45A-4771-961C-C47387EE0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13252"/>
            <a:ext cx="6138333" cy="72337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3D5ECF1E-D47B-48CC-8BC5-64636A883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830991"/>
            <a:ext cx="3338513" cy="3651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8" name="Picture Placeholder 1026">
            <a:extLst>
              <a:ext uri="{FF2B5EF4-FFF2-40B4-BE49-F238E27FC236}">
                <a16:creationId xmlns:a16="http://schemas.microsoft.com/office/drawing/2014/main" id="{7B3DB629-98ED-4BF2-8678-F330BF971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78508" y="1315843"/>
            <a:ext cx="4319791" cy="515797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3E865295-B58A-4487-87E8-325F1DAE87D0}"/>
              </a:ext>
            </a:extLst>
          </p:cNvPr>
          <p:cNvGrpSpPr/>
          <p:nvPr userDrawn="1"/>
        </p:nvGrpSpPr>
        <p:grpSpPr>
          <a:xfrm>
            <a:off x="393700" y="5756271"/>
            <a:ext cx="3430588" cy="773229"/>
            <a:chOff x="393700" y="5756271"/>
            <a:chExt cx="3430588" cy="773229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5BF2C2FE-DFA0-4866-B3F8-BAD0471E496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93700" y="5756271"/>
              <a:ext cx="2813049" cy="720725"/>
              <a:chOff x="248" y="3626"/>
              <a:chExt cx="1772" cy="454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07A442E-7C9C-45D1-9371-60F3C95159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" y="3782"/>
                <a:ext cx="292" cy="296"/>
              </a:xfrm>
              <a:custGeom>
                <a:avLst/>
                <a:gdLst>
                  <a:gd name="T0" fmla="*/ 149 w 299"/>
                  <a:gd name="T1" fmla="*/ 302 h 302"/>
                  <a:gd name="T2" fmla="*/ 0 w 299"/>
                  <a:gd name="T3" fmla="*/ 151 h 302"/>
                  <a:gd name="T4" fmla="*/ 149 w 299"/>
                  <a:gd name="T5" fmla="*/ 0 h 302"/>
                  <a:gd name="T6" fmla="*/ 299 w 299"/>
                  <a:gd name="T7" fmla="*/ 151 h 302"/>
                  <a:gd name="T8" fmla="*/ 149 w 299"/>
                  <a:gd name="T9" fmla="*/ 302 h 302"/>
                  <a:gd name="T10" fmla="*/ 149 w 299"/>
                  <a:gd name="T11" fmla="*/ 231 h 302"/>
                  <a:gd name="T12" fmla="*/ 228 w 299"/>
                  <a:gd name="T13" fmla="*/ 151 h 302"/>
                  <a:gd name="T14" fmla="*/ 149 w 299"/>
                  <a:gd name="T15" fmla="*/ 71 h 302"/>
                  <a:gd name="T16" fmla="*/ 70 w 299"/>
                  <a:gd name="T17" fmla="*/ 151 h 302"/>
                  <a:gd name="T18" fmla="*/ 149 w 299"/>
                  <a:gd name="T19" fmla="*/ 23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02">
                    <a:moveTo>
                      <a:pt x="149" y="302"/>
                    </a:moveTo>
                    <a:cubicBezTo>
                      <a:pt x="67" y="302"/>
                      <a:pt x="0" y="234"/>
                      <a:pt x="0" y="151"/>
                    </a:cubicBezTo>
                    <a:cubicBezTo>
                      <a:pt x="0" y="68"/>
                      <a:pt x="67" y="0"/>
                      <a:pt x="149" y="0"/>
                    </a:cubicBezTo>
                    <a:cubicBezTo>
                      <a:pt x="232" y="0"/>
                      <a:pt x="299" y="68"/>
                      <a:pt x="299" y="151"/>
                    </a:cubicBezTo>
                    <a:cubicBezTo>
                      <a:pt x="299" y="234"/>
                      <a:pt x="232" y="302"/>
                      <a:pt x="149" y="302"/>
                    </a:cubicBezTo>
                    <a:moveTo>
                      <a:pt x="149" y="231"/>
                    </a:moveTo>
                    <a:cubicBezTo>
                      <a:pt x="193" y="231"/>
                      <a:pt x="228" y="195"/>
                      <a:pt x="228" y="151"/>
                    </a:cubicBezTo>
                    <a:cubicBezTo>
                      <a:pt x="228" y="107"/>
                      <a:pt x="193" y="71"/>
                      <a:pt x="149" y="71"/>
                    </a:cubicBezTo>
                    <a:cubicBezTo>
                      <a:pt x="106" y="71"/>
                      <a:pt x="70" y="107"/>
                      <a:pt x="70" y="151"/>
                    </a:cubicBezTo>
                    <a:cubicBezTo>
                      <a:pt x="70" y="195"/>
                      <a:pt x="106" y="231"/>
                      <a:pt x="149" y="231"/>
                    </a:cubicBezTo>
                  </a:path>
                </a:pathLst>
              </a:custGeom>
              <a:solidFill>
                <a:srgbClr val="E51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32010D39-2ECF-440D-B071-14DA3870F24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84" y="3803"/>
                <a:ext cx="66" cy="68"/>
              </a:xfrm>
              <a:custGeom>
                <a:avLst/>
                <a:gdLst>
                  <a:gd name="T0" fmla="*/ 68 w 68"/>
                  <a:gd name="T1" fmla="*/ 36 h 69"/>
                  <a:gd name="T2" fmla="*/ 33 w 68"/>
                  <a:gd name="T3" fmla="*/ 0 h 69"/>
                  <a:gd name="T4" fmla="*/ 0 w 68"/>
                  <a:gd name="T5" fmla="*/ 35 h 69"/>
                  <a:gd name="T6" fmla="*/ 33 w 68"/>
                  <a:gd name="T7" fmla="*/ 69 h 69"/>
                  <a:gd name="T8" fmla="*/ 63 w 68"/>
                  <a:gd name="T9" fmla="*/ 55 h 69"/>
                  <a:gd name="T10" fmla="*/ 50 w 68"/>
                  <a:gd name="T11" fmla="*/ 48 h 69"/>
                  <a:gd name="T12" fmla="*/ 33 w 68"/>
                  <a:gd name="T13" fmla="*/ 55 h 69"/>
                  <a:gd name="T14" fmla="*/ 15 w 68"/>
                  <a:gd name="T15" fmla="*/ 40 h 69"/>
                  <a:gd name="T16" fmla="*/ 68 w 68"/>
                  <a:gd name="T17" fmla="*/ 40 h 69"/>
                  <a:gd name="T18" fmla="*/ 68 w 68"/>
                  <a:gd name="T19" fmla="*/ 36 h 69"/>
                  <a:gd name="T20" fmla="*/ 51 w 68"/>
                  <a:gd name="T21" fmla="*/ 27 h 69"/>
                  <a:gd name="T22" fmla="*/ 16 w 68"/>
                  <a:gd name="T23" fmla="*/ 27 h 69"/>
                  <a:gd name="T24" fmla="*/ 33 w 68"/>
                  <a:gd name="T25" fmla="*/ 14 h 69"/>
                  <a:gd name="T26" fmla="*/ 51 w 68"/>
                  <a:gd name="T27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9">
                    <a:moveTo>
                      <a:pt x="68" y="36"/>
                    </a:moveTo>
                    <a:cubicBezTo>
                      <a:pt x="68" y="15"/>
                      <a:pt x="54" y="0"/>
                      <a:pt x="33" y="0"/>
                    </a:cubicBezTo>
                    <a:cubicBezTo>
                      <a:pt x="12" y="0"/>
                      <a:pt x="0" y="17"/>
                      <a:pt x="0" y="35"/>
                    </a:cubicBezTo>
                    <a:cubicBezTo>
                      <a:pt x="0" y="54"/>
                      <a:pt x="13" y="69"/>
                      <a:pt x="33" y="69"/>
                    </a:cubicBezTo>
                    <a:cubicBezTo>
                      <a:pt x="47" y="69"/>
                      <a:pt x="56" y="65"/>
                      <a:pt x="63" y="5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5" y="53"/>
                      <a:pt x="40" y="55"/>
                      <a:pt x="33" y="55"/>
                    </a:cubicBezTo>
                    <a:cubicBezTo>
                      <a:pt x="24" y="55"/>
                      <a:pt x="17" y="49"/>
                      <a:pt x="15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8"/>
                      <a:pt x="68" y="37"/>
                      <a:pt x="68" y="36"/>
                    </a:cubicBezTo>
                    <a:moveTo>
                      <a:pt x="51" y="27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19" y="18"/>
                      <a:pt x="25" y="14"/>
                      <a:pt x="33" y="14"/>
                    </a:cubicBezTo>
                    <a:cubicBezTo>
                      <a:pt x="42" y="14"/>
                      <a:pt x="49" y="19"/>
                      <a:pt x="51" y="27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16D9C9D5-CB10-4349-9A84-613F172A0D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" y="3781"/>
                <a:ext cx="56" cy="89"/>
              </a:xfrm>
              <a:custGeom>
                <a:avLst/>
                <a:gdLst>
                  <a:gd name="T0" fmla="*/ 41 w 57"/>
                  <a:gd name="T1" fmla="*/ 91 h 91"/>
                  <a:gd name="T2" fmla="*/ 57 w 57"/>
                  <a:gd name="T3" fmla="*/ 91 h 91"/>
                  <a:gd name="T4" fmla="*/ 57 w 57"/>
                  <a:gd name="T5" fmla="*/ 47 h 91"/>
                  <a:gd name="T6" fmla="*/ 35 w 57"/>
                  <a:gd name="T7" fmla="*/ 23 h 91"/>
                  <a:gd name="T8" fmla="*/ 16 w 57"/>
                  <a:gd name="T9" fmla="*/ 32 h 91"/>
                  <a:gd name="T10" fmla="*/ 16 w 57"/>
                  <a:gd name="T11" fmla="*/ 0 h 91"/>
                  <a:gd name="T12" fmla="*/ 0 w 57"/>
                  <a:gd name="T13" fmla="*/ 0 h 91"/>
                  <a:gd name="T14" fmla="*/ 0 w 57"/>
                  <a:gd name="T15" fmla="*/ 91 h 91"/>
                  <a:gd name="T16" fmla="*/ 16 w 57"/>
                  <a:gd name="T17" fmla="*/ 91 h 91"/>
                  <a:gd name="T18" fmla="*/ 16 w 57"/>
                  <a:gd name="T19" fmla="*/ 63 h 91"/>
                  <a:gd name="T20" fmla="*/ 19 w 57"/>
                  <a:gd name="T21" fmla="*/ 45 h 91"/>
                  <a:gd name="T22" fmla="*/ 30 w 57"/>
                  <a:gd name="T23" fmla="*/ 38 h 91"/>
                  <a:gd name="T24" fmla="*/ 41 w 57"/>
                  <a:gd name="T25" fmla="*/ 60 h 91"/>
                  <a:gd name="T26" fmla="*/ 41 w 57"/>
                  <a:gd name="T2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91">
                    <a:moveTo>
                      <a:pt x="41" y="91"/>
                    </a:move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31"/>
                      <a:pt x="47" y="23"/>
                      <a:pt x="35" y="23"/>
                    </a:cubicBezTo>
                    <a:cubicBezTo>
                      <a:pt x="28" y="23"/>
                      <a:pt x="22" y="26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56"/>
                      <a:pt x="16" y="50"/>
                      <a:pt x="19" y="45"/>
                    </a:cubicBezTo>
                    <a:cubicBezTo>
                      <a:pt x="22" y="41"/>
                      <a:pt x="25" y="38"/>
                      <a:pt x="30" y="38"/>
                    </a:cubicBezTo>
                    <a:cubicBezTo>
                      <a:pt x="40" y="38"/>
                      <a:pt x="41" y="46"/>
                      <a:pt x="41" y="60"/>
                    </a:cubicBez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76E044B4-0F77-48A1-895F-791C649506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" y="3782"/>
                <a:ext cx="51" cy="88"/>
              </a:xfrm>
              <a:custGeom>
                <a:avLst/>
                <a:gdLst>
                  <a:gd name="T0" fmla="*/ 34 w 51"/>
                  <a:gd name="T1" fmla="*/ 17 h 88"/>
                  <a:gd name="T2" fmla="*/ 51 w 51"/>
                  <a:gd name="T3" fmla="*/ 17 h 88"/>
                  <a:gd name="T4" fmla="*/ 51 w 51"/>
                  <a:gd name="T5" fmla="*/ 0 h 88"/>
                  <a:gd name="T6" fmla="*/ 50 w 51"/>
                  <a:gd name="T7" fmla="*/ 0 h 88"/>
                  <a:gd name="T8" fmla="*/ 3 w 51"/>
                  <a:gd name="T9" fmla="*/ 0 h 88"/>
                  <a:gd name="T10" fmla="*/ 0 w 51"/>
                  <a:gd name="T11" fmla="*/ 0 h 88"/>
                  <a:gd name="T12" fmla="*/ 0 w 51"/>
                  <a:gd name="T13" fmla="*/ 17 h 88"/>
                  <a:gd name="T14" fmla="*/ 17 w 51"/>
                  <a:gd name="T15" fmla="*/ 17 h 88"/>
                  <a:gd name="T16" fmla="*/ 17 w 51"/>
                  <a:gd name="T17" fmla="*/ 88 h 88"/>
                  <a:gd name="T18" fmla="*/ 34 w 51"/>
                  <a:gd name="T19" fmla="*/ 88 h 88"/>
                  <a:gd name="T20" fmla="*/ 34 w 51"/>
                  <a:gd name="T21" fmla="*/ 1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88">
                    <a:moveTo>
                      <a:pt x="34" y="17"/>
                    </a:moveTo>
                    <a:lnTo>
                      <a:pt x="51" y="17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88"/>
                    </a:lnTo>
                    <a:lnTo>
                      <a:pt x="34" y="88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4A86200B-FD58-488C-B8BF-690332804D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17" y="3886"/>
                <a:ext cx="46" cy="87"/>
              </a:xfrm>
              <a:custGeom>
                <a:avLst/>
                <a:gdLst>
                  <a:gd name="T0" fmla="*/ 46 w 46"/>
                  <a:gd name="T1" fmla="*/ 24 h 87"/>
                  <a:gd name="T2" fmla="*/ 30 w 46"/>
                  <a:gd name="T3" fmla="*/ 24 h 87"/>
                  <a:gd name="T4" fmla="*/ 30 w 46"/>
                  <a:gd name="T5" fmla="*/ 0 h 87"/>
                  <a:gd name="T6" fmla="*/ 13 w 46"/>
                  <a:gd name="T7" fmla="*/ 0 h 87"/>
                  <a:gd name="T8" fmla="*/ 13 w 46"/>
                  <a:gd name="T9" fmla="*/ 24 h 87"/>
                  <a:gd name="T10" fmla="*/ 0 w 46"/>
                  <a:gd name="T11" fmla="*/ 24 h 87"/>
                  <a:gd name="T12" fmla="*/ 0 w 46"/>
                  <a:gd name="T13" fmla="*/ 37 h 87"/>
                  <a:gd name="T14" fmla="*/ 13 w 46"/>
                  <a:gd name="T15" fmla="*/ 37 h 87"/>
                  <a:gd name="T16" fmla="*/ 13 w 46"/>
                  <a:gd name="T17" fmla="*/ 87 h 87"/>
                  <a:gd name="T18" fmla="*/ 30 w 46"/>
                  <a:gd name="T19" fmla="*/ 87 h 87"/>
                  <a:gd name="T20" fmla="*/ 30 w 46"/>
                  <a:gd name="T21" fmla="*/ 37 h 87"/>
                  <a:gd name="T22" fmla="*/ 46 w 46"/>
                  <a:gd name="T23" fmla="*/ 37 h 87"/>
                  <a:gd name="T24" fmla="*/ 46 w 46"/>
                  <a:gd name="T25" fmla="*/ 2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7">
                    <a:moveTo>
                      <a:pt x="46" y="24"/>
                    </a:moveTo>
                    <a:lnTo>
                      <a:pt x="30" y="24"/>
                    </a:lnTo>
                    <a:lnTo>
                      <a:pt x="30" y="0"/>
                    </a:lnTo>
                    <a:lnTo>
                      <a:pt x="13" y="0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13" y="87"/>
                    </a:lnTo>
                    <a:lnTo>
                      <a:pt x="30" y="87"/>
                    </a:lnTo>
                    <a:lnTo>
                      <a:pt x="30" y="37"/>
                    </a:lnTo>
                    <a:lnTo>
                      <a:pt x="46" y="3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28BFE8A-049B-499E-8F2F-3038FADF12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8" y="3884"/>
                <a:ext cx="57" cy="89"/>
              </a:xfrm>
              <a:custGeom>
                <a:avLst/>
                <a:gdLst>
                  <a:gd name="T0" fmla="*/ 41 w 58"/>
                  <a:gd name="T1" fmla="*/ 91 h 91"/>
                  <a:gd name="T2" fmla="*/ 58 w 58"/>
                  <a:gd name="T3" fmla="*/ 91 h 91"/>
                  <a:gd name="T4" fmla="*/ 58 w 58"/>
                  <a:gd name="T5" fmla="*/ 48 h 91"/>
                  <a:gd name="T6" fmla="*/ 35 w 58"/>
                  <a:gd name="T7" fmla="*/ 24 h 91"/>
                  <a:gd name="T8" fmla="*/ 16 w 58"/>
                  <a:gd name="T9" fmla="*/ 32 h 91"/>
                  <a:gd name="T10" fmla="*/ 16 w 58"/>
                  <a:gd name="T11" fmla="*/ 0 h 91"/>
                  <a:gd name="T12" fmla="*/ 0 w 58"/>
                  <a:gd name="T13" fmla="*/ 0 h 91"/>
                  <a:gd name="T14" fmla="*/ 0 w 58"/>
                  <a:gd name="T15" fmla="*/ 91 h 91"/>
                  <a:gd name="T16" fmla="*/ 16 w 58"/>
                  <a:gd name="T17" fmla="*/ 91 h 91"/>
                  <a:gd name="T18" fmla="*/ 16 w 58"/>
                  <a:gd name="T19" fmla="*/ 63 h 91"/>
                  <a:gd name="T20" fmla="*/ 19 w 58"/>
                  <a:gd name="T21" fmla="*/ 45 h 91"/>
                  <a:gd name="T22" fmla="*/ 30 w 58"/>
                  <a:gd name="T23" fmla="*/ 39 h 91"/>
                  <a:gd name="T24" fmla="*/ 41 w 58"/>
                  <a:gd name="T25" fmla="*/ 60 h 91"/>
                  <a:gd name="T26" fmla="*/ 41 w 58"/>
                  <a:gd name="T2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1">
                    <a:moveTo>
                      <a:pt x="41" y="91"/>
                    </a:move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32"/>
                      <a:pt x="48" y="24"/>
                      <a:pt x="35" y="24"/>
                    </a:cubicBezTo>
                    <a:cubicBezTo>
                      <a:pt x="28" y="24"/>
                      <a:pt x="22" y="27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57"/>
                      <a:pt x="16" y="51"/>
                      <a:pt x="19" y="45"/>
                    </a:cubicBezTo>
                    <a:cubicBezTo>
                      <a:pt x="22" y="41"/>
                      <a:pt x="26" y="39"/>
                      <a:pt x="30" y="39"/>
                    </a:cubicBezTo>
                    <a:cubicBezTo>
                      <a:pt x="40" y="39"/>
                      <a:pt x="41" y="47"/>
                      <a:pt x="41" y="60"/>
                    </a:cubicBez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653226B7-FF18-4BD2-B9C3-29545654FC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4" y="3884"/>
                <a:ext cx="16" cy="89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A0E8A98A-9ED8-48DC-A691-02AB8F9AE3D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0" y="3908"/>
                <a:ext cx="65" cy="67"/>
              </a:xfrm>
              <a:custGeom>
                <a:avLst/>
                <a:gdLst>
                  <a:gd name="T0" fmla="*/ 67 w 67"/>
                  <a:gd name="T1" fmla="*/ 67 h 69"/>
                  <a:gd name="T2" fmla="*/ 67 w 67"/>
                  <a:gd name="T3" fmla="*/ 2 h 69"/>
                  <a:gd name="T4" fmla="*/ 50 w 67"/>
                  <a:gd name="T5" fmla="*/ 2 h 69"/>
                  <a:gd name="T6" fmla="*/ 50 w 67"/>
                  <a:gd name="T7" fmla="*/ 9 h 69"/>
                  <a:gd name="T8" fmla="*/ 30 w 67"/>
                  <a:gd name="T9" fmla="*/ 0 h 69"/>
                  <a:gd name="T10" fmla="*/ 0 w 67"/>
                  <a:gd name="T11" fmla="*/ 35 h 69"/>
                  <a:gd name="T12" fmla="*/ 30 w 67"/>
                  <a:gd name="T13" fmla="*/ 69 h 69"/>
                  <a:gd name="T14" fmla="*/ 50 w 67"/>
                  <a:gd name="T15" fmla="*/ 60 h 69"/>
                  <a:gd name="T16" fmla="*/ 50 w 67"/>
                  <a:gd name="T17" fmla="*/ 67 h 69"/>
                  <a:gd name="T18" fmla="*/ 67 w 67"/>
                  <a:gd name="T19" fmla="*/ 67 h 69"/>
                  <a:gd name="T20" fmla="*/ 51 w 67"/>
                  <a:gd name="T21" fmla="*/ 34 h 69"/>
                  <a:gd name="T22" fmla="*/ 33 w 67"/>
                  <a:gd name="T23" fmla="*/ 54 h 69"/>
                  <a:gd name="T24" fmla="*/ 16 w 67"/>
                  <a:gd name="T25" fmla="*/ 34 h 69"/>
                  <a:gd name="T26" fmla="*/ 33 w 67"/>
                  <a:gd name="T27" fmla="*/ 15 h 69"/>
                  <a:gd name="T28" fmla="*/ 51 w 67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9">
                    <a:moveTo>
                      <a:pt x="67" y="67"/>
                    </a:moveTo>
                    <a:cubicBezTo>
                      <a:pt x="67" y="2"/>
                      <a:pt x="67" y="2"/>
                      <a:pt x="67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3"/>
                      <a:pt x="38" y="0"/>
                      <a:pt x="30" y="0"/>
                    </a:cubicBezTo>
                    <a:cubicBezTo>
                      <a:pt x="13" y="0"/>
                      <a:pt x="0" y="14"/>
                      <a:pt x="0" y="35"/>
                    </a:cubicBezTo>
                    <a:cubicBezTo>
                      <a:pt x="0" y="55"/>
                      <a:pt x="14" y="69"/>
                      <a:pt x="30" y="69"/>
                    </a:cubicBezTo>
                    <a:cubicBezTo>
                      <a:pt x="39" y="69"/>
                      <a:pt x="45" y="66"/>
                      <a:pt x="50" y="60"/>
                    </a:cubicBezTo>
                    <a:cubicBezTo>
                      <a:pt x="50" y="67"/>
                      <a:pt x="50" y="67"/>
                      <a:pt x="50" y="67"/>
                    </a:cubicBezTo>
                    <a:lnTo>
                      <a:pt x="67" y="67"/>
                    </a:lnTo>
                    <a:close/>
                    <a:moveTo>
                      <a:pt x="51" y="34"/>
                    </a:moveTo>
                    <a:cubicBezTo>
                      <a:pt x="51" y="46"/>
                      <a:pt x="43" y="54"/>
                      <a:pt x="33" y="54"/>
                    </a:cubicBezTo>
                    <a:cubicBezTo>
                      <a:pt x="23" y="54"/>
                      <a:pt x="16" y="46"/>
                      <a:pt x="16" y="34"/>
                    </a:cubicBezTo>
                    <a:cubicBezTo>
                      <a:pt x="16" y="24"/>
                      <a:pt x="23" y="15"/>
                      <a:pt x="33" y="15"/>
                    </a:cubicBezTo>
                    <a:cubicBezTo>
                      <a:pt x="44" y="15"/>
                      <a:pt x="51" y="23"/>
                      <a:pt x="51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D4E872C6-315A-48E3-B240-6346DBF6B94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7" y="3908"/>
                <a:ext cx="67" cy="67"/>
              </a:xfrm>
              <a:custGeom>
                <a:avLst/>
                <a:gdLst>
                  <a:gd name="T0" fmla="*/ 69 w 69"/>
                  <a:gd name="T1" fmla="*/ 35 h 69"/>
                  <a:gd name="T2" fmla="*/ 34 w 69"/>
                  <a:gd name="T3" fmla="*/ 0 h 69"/>
                  <a:gd name="T4" fmla="*/ 0 w 69"/>
                  <a:gd name="T5" fmla="*/ 34 h 69"/>
                  <a:gd name="T6" fmla="*/ 34 w 69"/>
                  <a:gd name="T7" fmla="*/ 69 h 69"/>
                  <a:gd name="T8" fmla="*/ 64 w 69"/>
                  <a:gd name="T9" fmla="*/ 54 h 69"/>
                  <a:gd name="T10" fmla="*/ 50 w 69"/>
                  <a:gd name="T11" fmla="*/ 48 h 69"/>
                  <a:gd name="T12" fmla="*/ 34 w 69"/>
                  <a:gd name="T13" fmla="*/ 54 h 69"/>
                  <a:gd name="T14" fmla="*/ 16 w 69"/>
                  <a:gd name="T15" fmla="*/ 39 h 69"/>
                  <a:gd name="T16" fmla="*/ 68 w 69"/>
                  <a:gd name="T17" fmla="*/ 39 h 69"/>
                  <a:gd name="T18" fmla="*/ 69 w 69"/>
                  <a:gd name="T19" fmla="*/ 35 h 69"/>
                  <a:gd name="T20" fmla="*/ 52 w 69"/>
                  <a:gd name="T21" fmla="*/ 26 h 69"/>
                  <a:gd name="T22" fmla="*/ 17 w 69"/>
                  <a:gd name="T23" fmla="*/ 26 h 69"/>
                  <a:gd name="T24" fmla="*/ 34 w 69"/>
                  <a:gd name="T25" fmla="*/ 14 h 69"/>
                  <a:gd name="T26" fmla="*/ 52 w 69"/>
                  <a:gd name="T27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69">
                    <a:moveTo>
                      <a:pt x="69" y="35"/>
                    </a:moveTo>
                    <a:cubicBezTo>
                      <a:pt x="69" y="15"/>
                      <a:pt x="55" y="0"/>
                      <a:pt x="34" y="0"/>
                    </a:cubicBezTo>
                    <a:cubicBezTo>
                      <a:pt x="13" y="0"/>
                      <a:pt x="0" y="17"/>
                      <a:pt x="0" y="34"/>
                    </a:cubicBezTo>
                    <a:cubicBezTo>
                      <a:pt x="0" y="54"/>
                      <a:pt x="14" y="69"/>
                      <a:pt x="34" y="69"/>
                    </a:cubicBezTo>
                    <a:cubicBezTo>
                      <a:pt x="48" y="69"/>
                      <a:pt x="57" y="64"/>
                      <a:pt x="64" y="54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6" y="52"/>
                      <a:pt x="41" y="54"/>
                      <a:pt x="34" y="54"/>
                    </a:cubicBezTo>
                    <a:cubicBezTo>
                      <a:pt x="25" y="54"/>
                      <a:pt x="18" y="49"/>
                      <a:pt x="16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8"/>
                      <a:pt x="69" y="37"/>
                      <a:pt x="69" y="35"/>
                    </a:cubicBezTo>
                    <a:moveTo>
                      <a:pt x="52" y="26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18"/>
                      <a:pt x="26" y="14"/>
                      <a:pt x="34" y="14"/>
                    </a:cubicBezTo>
                    <a:cubicBezTo>
                      <a:pt x="43" y="14"/>
                      <a:pt x="50" y="19"/>
                      <a:pt x="52" y="26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A4CA5381-3277-4E08-BC0F-265F492C7B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" y="3887"/>
                <a:ext cx="62" cy="86"/>
              </a:xfrm>
              <a:custGeom>
                <a:avLst/>
                <a:gdLst>
                  <a:gd name="T0" fmla="*/ 17 w 62"/>
                  <a:gd name="T1" fmla="*/ 0 h 86"/>
                  <a:gd name="T2" fmla="*/ 0 w 62"/>
                  <a:gd name="T3" fmla="*/ 0 h 86"/>
                  <a:gd name="T4" fmla="*/ 0 w 62"/>
                  <a:gd name="T5" fmla="*/ 86 h 86"/>
                  <a:gd name="T6" fmla="*/ 17 w 62"/>
                  <a:gd name="T7" fmla="*/ 86 h 86"/>
                  <a:gd name="T8" fmla="*/ 17 w 62"/>
                  <a:gd name="T9" fmla="*/ 48 h 86"/>
                  <a:gd name="T10" fmla="*/ 46 w 62"/>
                  <a:gd name="T11" fmla="*/ 48 h 86"/>
                  <a:gd name="T12" fmla="*/ 46 w 62"/>
                  <a:gd name="T13" fmla="*/ 86 h 86"/>
                  <a:gd name="T14" fmla="*/ 62 w 62"/>
                  <a:gd name="T15" fmla="*/ 86 h 86"/>
                  <a:gd name="T16" fmla="*/ 62 w 62"/>
                  <a:gd name="T17" fmla="*/ 0 h 86"/>
                  <a:gd name="T18" fmla="*/ 46 w 62"/>
                  <a:gd name="T19" fmla="*/ 0 h 86"/>
                  <a:gd name="T20" fmla="*/ 46 w 62"/>
                  <a:gd name="T21" fmla="*/ 32 h 86"/>
                  <a:gd name="T22" fmla="*/ 17 w 62"/>
                  <a:gd name="T23" fmla="*/ 32 h 86"/>
                  <a:gd name="T24" fmla="*/ 17 w 62"/>
                  <a:gd name="T2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86">
                    <a:moveTo>
                      <a:pt x="17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17" y="86"/>
                    </a:lnTo>
                    <a:lnTo>
                      <a:pt x="17" y="48"/>
                    </a:lnTo>
                    <a:lnTo>
                      <a:pt x="46" y="48"/>
                    </a:lnTo>
                    <a:lnTo>
                      <a:pt x="46" y="86"/>
                    </a:lnTo>
                    <a:lnTo>
                      <a:pt x="62" y="86"/>
                    </a:lnTo>
                    <a:lnTo>
                      <a:pt x="62" y="0"/>
                    </a:lnTo>
                    <a:lnTo>
                      <a:pt x="46" y="0"/>
                    </a:lnTo>
                    <a:lnTo>
                      <a:pt x="46" y="32"/>
                    </a:lnTo>
                    <a:lnTo>
                      <a:pt x="17" y="3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4FB3E87C-41A8-4234-B0FF-D693B760EE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0" y="3990"/>
                <a:ext cx="46" cy="88"/>
              </a:xfrm>
              <a:custGeom>
                <a:avLst/>
                <a:gdLst>
                  <a:gd name="T0" fmla="*/ 46 w 46"/>
                  <a:gd name="T1" fmla="*/ 37 h 88"/>
                  <a:gd name="T2" fmla="*/ 30 w 46"/>
                  <a:gd name="T3" fmla="*/ 37 h 88"/>
                  <a:gd name="T4" fmla="*/ 30 w 46"/>
                  <a:gd name="T5" fmla="*/ 88 h 88"/>
                  <a:gd name="T6" fmla="*/ 14 w 46"/>
                  <a:gd name="T7" fmla="*/ 88 h 88"/>
                  <a:gd name="T8" fmla="*/ 14 w 46"/>
                  <a:gd name="T9" fmla="*/ 37 h 88"/>
                  <a:gd name="T10" fmla="*/ 0 w 46"/>
                  <a:gd name="T11" fmla="*/ 37 h 88"/>
                  <a:gd name="T12" fmla="*/ 0 w 46"/>
                  <a:gd name="T13" fmla="*/ 23 h 88"/>
                  <a:gd name="T14" fmla="*/ 14 w 46"/>
                  <a:gd name="T15" fmla="*/ 23 h 88"/>
                  <a:gd name="T16" fmla="*/ 14 w 46"/>
                  <a:gd name="T17" fmla="*/ 0 h 88"/>
                  <a:gd name="T18" fmla="*/ 30 w 46"/>
                  <a:gd name="T19" fmla="*/ 0 h 88"/>
                  <a:gd name="T20" fmla="*/ 30 w 46"/>
                  <a:gd name="T21" fmla="*/ 23 h 88"/>
                  <a:gd name="T22" fmla="*/ 46 w 46"/>
                  <a:gd name="T23" fmla="*/ 23 h 88"/>
                  <a:gd name="T24" fmla="*/ 46 w 46"/>
                  <a:gd name="T25" fmla="*/ 3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8">
                    <a:moveTo>
                      <a:pt x="46" y="37"/>
                    </a:moveTo>
                    <a:lnTo>
                      <a:pt x="30" y="37"/>
                    </a:lnTo>
                    <a:lnTo>
                      <a:pt x="30" y="88"/>
                    </a:lnTo>
                    <a:lnTo>
                      <a:pt x="14" y="88"/>
                    </a:lnTo>
                    <a:lnTo>
                      <a:pt x="14" y="37"/>
                    </a:lnTo>
                    <a:lnTo>
                      <a:pt x="0" y="37"/>
                    </a:lnTo>
                    <a:lnTo>
                      <a:pt x="0" y="23"/>
                    </a:lnTo>
                    <a:lnTo>
                      <a:pt x="14" y="23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30" y="23"/>
                    </a:lnTo>
                    <a:lnTo>
                      <a:pt x="46" y="23"/>
                    </a:lnTo>
                    <a:lnTo>
                      <a:pt x="46" y="3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B82FE4E-73AE-4FA8-81ED-139CF7433C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8" y="4012"/>
                <a:ext cx="55" cy="66"/>
              </a:xfrm>
              <a:custGeom>
                <a:avLst/>
                <a:gdLst>
                  <a:gd name="T0" fmla="*/ 57 w 57"/>
                  <a:gd name="T1" fmla="*/ 67 h 67"/>
                  <a:gd name="T2" fmla="*/ 57 w 57"/>
                  <a:gd name="T3" fmla="*/ 22 h 67"/>
                  <a:gd name="T4" fmla="*/ 35 w 57"/>
                  <a:gd name="T5" fmla="*/ 0 h 67"/>
                  <a:gd name="T6" fmla="*/ 16 w 57"/>
                  <a:gd name="T7" fmla="*/ 8 h 67"/>
                  <a:gd name="T8" fmla="*/ 16 w 57"/>
                  <a:gd name="T9" fmla="*/ 1 h 67"/>
                  <a:gd name="T10" fmla="*/ 0 w 57"/>
                  <a:gd name="T11" fmla="*/ 1 h 67"/>
                  <a:gd name="T12" fmla="*/ 0 w 57"/>
                  <a:gd name="T13" fmla="*/ 67 h 67"/>
                  <a:gd name="T14" fmla="*/ 16 w 57"/>
                  <a:gd name="T15" fmla="*/ 67 h 67"/>
                  <a:gd name="T16" fmla="*/ 16 w 57"/>
                  <a:gd name="T17" fmla="*/ 39 h 67"/>
                  <a:gd name="T18" fmla="*/ 19 w 57"/>
                  <a:gd name="T19" fmla="*/ 21 h 67"/>
                  <a:gd name="T20" fmla="*/ 30 w 57"/>
                  <a:gd name="T21" fmla="*/ 15 h 67"/>
                  <a:gd name="T22" fmla="*/ 41 w 57"/>
                  <a:gd name="T23" fmla="*/ 36 h 67"/>
                  <a:gd name="T24" fmla="*/ 41 w 57"/>
                  <a:gd name="T25" fmla="*/ 67 h 67"/>
                  <a:gd name="T26" fmla="*/ 57 w 57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67">
                    <a:moveTo>
                      <a:pt x="57" y="67"/>
                    </a:move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8"/>
                      <a:pt x="47" y="0"/>
                      <a:pt x="35" y="0"/>
                    </a:cubicBezTo>
                    <a:cubicBezTo>
                      <a:pt x="28" y="0"/>
                      <a:pt x="22" y="3"/>
                      <a:pt x="16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2"/>
                      <a:pt x="16" y="26"/>
                      <a:pt x="19" y="21"/>
                    </a:cubicBezTo>
                    <a:cubicBezTo>
                      <a:pt x="21" y="17"/>
                      <a:pt x="25" y="15"/>
                      <a:pt x="30" y="15"/>
                    </a:cubicBezTo>
                    <a:cubicBezTo>
                      <a:pt x="40" y="15"/>
                      <a:pt x="41" y="23"/>
                      <a:pt x="41" y="36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57" y="6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9CB00F6E-4FBF-45D3-A62C-187F5C8E44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44" y="4012"/>
                <a:ext cx="67" cy="68"/>
              </a:xfrm>
              <a:custGeom>
                <a:avLst/>
                <a:gdLst>
                  <a:gd name="T0" fmla="*/ 68 w 68"/>
                  <a:gd name="T1" fmla="*/ 34 h 69"/>
                  <a:gd name="T2" fmla="*/ 34 w 68"/>
                  <a:gd name="T3" fmla="*/ 0 h 69"/>
                  <a:gd name="T4" fmla="*/ 0 w 68"/>
                  <a:gd name="T5" fmla="*/ 34 h 69"/>
                  <a:gd name="T6" fmla="*/ 34 w 68"/>
                  <a:gd name="T7" fmla="*/ 69 h 69"/>
                  <a:gd name="T8" fmla="*/ 68 w 68"/>
                  <a:gd name="T9" fmla="*/ 34 h 69"/>
                  <a:gd name="T10" fmla="*/ 52 w 68"/>
                  <a:gd name="T11" fmla="*/ 34 h 69"/>
                  <a:gd name="T12" fmla="*/ 34 w 68"/>
                  <a:gd name="T13" fmla="*/ 53 h 69"/>
                  <a:gd name="T14" fmla="*/ 17 w 68"/>
                  <a:gd name="T15" fmla="*/ 34 h 69"/>
                  <a:gd name="T16" fmla="*/ 34 w 68"/>
                  <a:gd name="T17" fmla="*/ 15 h 69"/>
                  <a:gd name="T18" fmla="*/ 52 w 68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6" y="0"/>
                      <a:pt x="0" y="14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4" y="69"/>
                      <a:pt x="68" y="53"/>
                      <a:pt x="68" y="34"/>
                    </a:cubicBezTo>
                    <a:moveTo>
                      <a:pt x="52" y="34"/>
                    </a:moveTo>
                    <a:cubicBezTo>
                      <a:pt x="52" y="46"/>
                      <a:pt x="44" y="53"/>
                      <a:pt x="34" y="53"/>
                    </a:cubicBezTo>
                    <a:cubicBezTo>
                      <a:pt x="24" y="53"/>
                      <a:pt x="17" y="45"/>
                      <a:pt x="17" y="34"/>
                    </a:cubicBezTo>
                    <a:cubicBezTo>
                      <a:pt x="17" y="23"/>
                      <a:pt x="24" y="15"/>
                      <a:pt x="34" y="15"/>
                    </a:cubicBezTo>
                    <a:cubicBezTo>
                      <a:pt x="45" y="15"/>
                      <a:pt x="52" y="23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D1DE50AA-8B93-4D8E-9A10-81B4DFD798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1" y="3987"/>
                <a:ext cx="19" cy="21"/>
              </a:xfrm>
              <a:custGeom>
                <a:avLst/>
                <a:gdLst>
                  <a:gd name="T0" fmla="*/ 20 w 20"/>
                  <a:gd name="T1" fmla="*/ 11 h 22"/>
                  <a:gd name="T2" fmla="*/ 10 w 20"/>
                  <a:gd name="T3" fmla="*/ 0 h 22"/>
                  <a:gd name="T4" fmla="*/ 0 w 20"/>
                  <a:gd name="T5" fmla="*/ 10 h 22"/>
                  <a:gd name="T6" fmla="*/ 10 w 20"/>
                  <a:gd name="T7" fmla="*/ 22 h 22"/>
                  <a:gd name="T8" fmla="*/ 20 w 20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0" y="11"/>
                    </a:moveTo>
                    <a:cubicBezTo>
                      <a:pt x="20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2"/>
                      <a:pt x="10" y="22"/>
                    </a:cubicBezTo>
                    <a:cubicBezTo>
                      <a:pt x="16" y="22"/>
                      <a:pt x="20" y="17"/>
                      <a:pt x="20" y="11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218843C9-AF58-4130-842A-2D5CFA9523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8" y="4012"/>
                <a:ext cx="65" cy="68"/>
              </a:xfrm>
              <a:custGeom>
                <a:avLst/>
                <a:gdLst>
                  <a:gd name="T0" fmla="*/ 67 w 67"/>
                  <a:gd name="T1" fmla="*/ 67 h 69"/>
                  <a:gd name="T2" fmla="*/ 67 w 67"/>
                  <a:gd name="T3" fmla="*/ 1 h 69"/>
                  <a:gd name="T4" fmla="*/ 51 w 67"/>
                  <a:gd name="T5" fmla="*/ 1 h 69"/>
                  <a:gd name="T6" fmla="*/ 51 w 67"/>
                  <a:gd name="T7" fmla="*/ 9 h 69"/>
                  <a:gd name="T8" fmla="*/ 31 w 67"/>
                  <a:gd name="T9" fmla="*/ 0 h 69"/>
                  <a:gd name="T10" fmla="*/ 0 w 67"/>
                  <a:gd name="T11" fmla="*/ 34 h 69"/>
                  <a:gd name="T12" fmla="*/ 31 w 67"/>
                  <a:gd name="T13" fmla="*/ 69 h 69"/>
                  <a:gd name="T14" fmla="*/ 51 w 67"/>
                  <a:gd name="T15" fmla="*/ 60 h 69"/>
                  <a:gd name="T16" fmla="*/ 51 w 67"/>
                  <a:gd name="T17" fmla="*/ 67 h 69"/>
                  <a:gd name="T18" fmla="*/ 67 w 67"/>
                  <a:gd name="T19" fmla="*/ 67 h 69"/>
                  <a:gd name="T20" fmla="*/ 52 w 67"/>
                  <a:gd name="T21" fmla="*/ 34 h 69"/>
                  <a:gd name="T22" fmla="*/ 34 w 67"/>
                  <a:gd name="T23" fmla="*/ 54 h 69"/>
                  <a:gd name="T24" fmla="*/ 17 w 67"/>
                  <a:gd name="T25" fmla="*/ 34 h 69"/>
                  <a:gd name="T26" fmla="*/ 34 w 67"/>
                  <a:gd name="T27" fmla="*/ 15 h 69"/>
                  <a:gd name="T28" fmla="*/ 52 w 67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9">
                    <a:moveTo>
                      <a:pt x="67" y="67"/>
                    </a:moveTo>
                    <a:cubicBezTo>
                      <a:pt x="67" y="1"/>
                      <a:pt x="67" y="1"/>
                      <a:pt x="67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5" y="3"/>
                      <a:pt x="39" y="0"/>
                      <a:pt x="31" y="0"/>
                    </a:cubicBezTo>
                    <a:cubicBezTo>
                      <a:pt x="14" y="0"/>
                      <a:pt x="0" y="14"/>
                      <a:pt x="0" y="34"/>
                    </a:cubicBezTo>
                    <a:cubicBezTo>
                      <a:pt x="0" y="54"/>
                      <a:pt x="15" y="69"/>
                      <a:pt x="31" y="69"/>
                    </a:cubicBezTo>
                    <a:cubicBezTo>
                      <a:pt x="39" y="69"/>
                      <a:pt x="45" y="66"/>
                      <a:pt x="51" y="60"/>
                    </a:cubicBezTo>
                    <a:cubicBezTo>
                      <a:pt x="51" y="67"/>
                      <a:pt x="51" y="67"/>
                      <a:pt x="51" y="67"/>
                    </a:cubicBezTo>
                    <a:lnTo>
                      <a:pt x="67" y="67"/>
                    </a:lnTo>
                    <a:close/>
                    <a:moveTo>
                      <a:pt x="52" y="34"/>
                    </a:moveTo>
                    <a:cubicBezTo>
                      <a:pt x="52" y="46"/>
                      <a:pt x="44" y="54"/>
                      <a:pt x="34" y="54"/>
                    </a:cubicBezTo>
                    <a:cubicBezTo>
                      <a:pt x="24" y="54"/>
                      <a:pt x="17" y="45"/>
                      <a:pt x="17" y="34"/>
                    </a:cubicBezTo>
                    <a:cubicBezTo>
                      <a:pt x="17" y="23"/>
                      <a:pt x="23" y="15"/>
                      <a:pt x="34" y="15"/>
                    </a:cubicBezTo>
                    <a:cubicBezTo>
                      <a:pt x="44" y="15"/>
                      <a:pt x="52" y="22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85338A1A-6A3C-42E3-AF26-F7632D5695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6" y="3989"/>
                <a:ext cx="66" cy="91"/>
              </a:xfrm>
              <a:custGeom>
                <a:avLst/>
                <a:gdLst>
                  <a:gd name="T0" fmla="*/ 67 w 67"/>
                  <a:gd name="T1" fmla="*/ 91 h 93"/>
                  <a:gd name="T2" fmla="*/ 67 w 67"/>
                  <a:gd name="T3" fmla="*/ 0 h 93"/>
                  <a:gd name="T4" fmla="*/ 51 w 67"/>
                  <a:gd name="T5" fmla="*/ 0 h 93"/>
                  <a:gd name="T6" fmla="*/ 51 w 67"/>
                  <a:gd name="T7" fmla="*/ 33 h 93"/>
                  <a:gd name="T8" fmla="*/ 30 w 67"/>
                  <a:gd name="T9" fmla="*/ 24 h 93"/>
                  <a:gd name="T10" fmla="*/ 0 w 67"/>
                  <a:gd name="T11" fmla="*/ 58 h 93"/>
                  <a:gd name="T12" fmla="*/ 31 w 67"/>
                  <a:gd name="T13" fmla="*/ 93 h 93"/>
                  <a:gd name="T14" fmla="*/ 51 w 67"/>
                  <a:gd name="T15" fmla="*/ 84 h 93"/>
                  <a:gd name="T16" fmla="*/ 51 w 67"/>
                  <a:gd name="T17" fmla="*/ 91 h 93"/>
                  <a:gd name="T18" fmla="*/ 67 w 67"/>
                  <a:gd name="T19" fmla="*/ 91 h 93"/>
                  <a:gd name="T20" fmla="*/ 52 w 67"/>
                  <a:gd name="T21" fmla="*/ 58 h 93"/>
                  <a:gd name="T22" fmla="*/ 34 w 67"/>
                  <a:gd name="T23" fmla="*/ 78 h 93"/>
                  <a:gd name="T24" fmla="*/ 16 w 67"/>
                  <a:gd name="T25" fmla="*/ 58 h 93"/>
                  <a:gd name="T26" fmla="*/ 34 w 67"/>
                  <a:gd name="T27" fmla="*/ 39 h 93"/>
                  <a:gd name="T28" fmla="*/ 52 w 67"/>
                  <a:gd name="T29" fmla="*/ 5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93">
                    <a:moveTo>
                      <a:pt x="67" y="91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5" y="27"/>
                      <a:pt x="38" y="24"/>
                      <a:pt x="30" y="24"/>
                    </a:cubicBezTo>
                    <a:cubicBezTo>
                      <a:pt x="14" y="24"/>
                      <a:pt x="0" y="38"/>
                      <a:pt x="0" y="58"/>
                    </a:cubicBezTo>
                    <a:cubicBezTo>
                      <a:pt x="0" y="78"/>
                      <a:pt x="14" y="93"/>
                      <a:pt x="31" y="93"/>
                    </a:cubicBezTo>
                    <a:cubicBezTo>
                      <a:pt x="39" y="93"/>
                      <a:pt x="45" y="90"/>
                      <a:pt x="51" y="84"/>
                    </a:cubicBezTo>
                    <a:cubicBezTo>
                      <a:pt x="51" y="91"/>
                      <a:pt x="51" y="91"/>
                      <a:pt x="51" y="91"/>
                    </a:cubicBezTo>
                    <a:lnTo>
                      <a:pt x="67" y="91"/>
                    </a:lnTo>
                    <a:close/>
                    <a:moveTo>
                      <a:pt x="52" y="58"/>
                    </a:moveTo>
                    <a:cubicBezTo>
                      <a:pt x="52" y="70"/>
                      <a:pt x="44" y="78"/>
                      <a:pt x="34" y="78"/>
                    </a:cubicBezTo>
                    <a:cubicBezTo>
                      <a:pt x="24" y="78"/>
                      <a:pt x="16" y="69"/>
                      <a:pt x="16" y="58"/>
                    </a:cubicBezTo>
                    <a:cubicBezTo>
                      <a:pt x="16" y="47"/>
                      <a:pt x="23" y="39"/>
                      <a:pt x="34" y="39"/>
                    </a:cubicBezTo>
                    <a:cubicBezTo>
                      <a:pt x="44" y="39"/>
                      <a:pt x="52" y="46"/>
                      <a:pt x="52" y="58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9D2CA42A-FF5A-40A0-9977-685A22585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4" y="4012"/>
                <a:ext cx="57" cy="66"/>
              </a:xfrm>
              <a:custGeom>
                <a:avLst/>
                <a:gdLst>
                  <a:gd name="T0" fmla="*/ 41 w 58"/>
                  <a:gd name="T1" fmla="*/ 67 h 67"/>
                  <a:gd name="T2" fmla="*/ 58 w 58"/>
                  <a:gd name="T3" fmla="*/ 67 h 67"/>
                  <a:gd name="T4" fmla="*/ 58 w 58"/>
                  <a:gd name="T5" fmla="*/ 22 h 67"/>
                  <a:gd name="T6" fmla="*/ 35 w 58"/>
                  <a:gd name="T7" fmla="*/ 0 h 67"/>
                  <a:gd name="T8" fmla="*/ 16 w 58"/>
                  <a:gd name="T9" fmla="*/ 8 h 67"/>
                  <a:gd name="T10" fmla="*/ 16 w 58"/>
                  <a:gd name="T11" fmla="*/ 1 h 67"/>
                  <a:gd name="T12" fmla="*/ 0 w 58"/>
                  <a:gd name="T13" fmla="*/ 1 h 67"/>
                  <a:gd name="T14" fmla="*/ 0 w 58"/>
                  <a:gd name="T15" fmla="*/ 67 h 67"/>
                  <a:gd name="T16" fmla="*/ 16 w 58"/>
                  <a:gd name="T17" fmla="*/ 67 h 67"/>
                  <a:gd name="T18" fmla="*/ 16 w 58"/>
                  <a:gd name="T19" fmla="*/ 39 h 67"/>
                  <a:gd name="T20" fmla="*/ 20 w 58"/>
                  <a:gd name="T21" fmla="*/ 21 h 67"/>
                  <a:gd name="T22" fmla="*/ 30 w 58"/>
                  <a:gd name="T23" fmla="*/ 15 h 67"/>
                  <a:gd name="T24" fmla="*/ 41 w 58"/>
                  <a:gd name="T25" fmla="*/ 36 h 67"/>
                  <a:gd name="T26" fmla="*/ 41 w 58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67">
                    <a:moveTo>
                      <a:pt x="41" y="67"/>
                    </a:move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8"/>
                      <a:pt x="48" y="0"/>
                      <a:pt x="35" y="0"/>
                    </a:cubicBezTo>
                    <a:cubicBezTo>
                      <a:pt x="28" y="0"/>
                      <a:pt x="23" y="3"/>
                      <a:pt x="16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2"/>
                      <a:pt x="16" y="26"/>
                      <a:pt x="20" y="21"/>
                    </a:cubicBezTo>
                    <a:cubicBezTo>
                      <a:pt x="22" y="17"/>
                      <a:pt x="26" y="15"/>
                      <a:pt x="30" y="15"/>
                    </a:cubicBezTo>
                    <a:cubicBezTo>
                      <a:pt x="40" y="15"/>
                      <a:pt x="41" y="23"/>
                      <a:pt x="41" y="36"/>
                    </a:cubicBez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107B46C6-2F25-4219-A2BA-65904D90B3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" y="3991"/>
                <a:ext cx="43" cy="87"/>
              </a:xfrm>
              <a:custGeom>
                <a:avLst/>
                <a:gdLst>
                  <a:gd name="T0" fmla="*/ 43 w 43"/>
                  <a:gd name="T1" fmla="*/ 0 h 87"/>
                  <a:gd name="T2" fmla="*/ 0 w 43"/>
                  <a:gd name="T3" fmla="*/ 0 h 87"/>
                  <a:gd name="T4" fmla="*/ 0 w 43"/>
                  <a:gd name="T5" fmla="*/ 87 h 87"/>
                  <a:gd name="T6" fmla="*/ 17 w 43"/>
                  <a:gd name="T7" fmla="*/ 87 h 87"/>
                  <a:gd name="T8" fmla="*/ 17 w 43"/>
                  <a:gd name="T9" fmla="*/ 48 h 87"/>
                  <a:gd name="T10" fmla="*/ 43 w 43"/>
                  <a:gd name="T11" fmla="*/ 48 h 87"/>
                  <a:gd name="T12" fmla="*/ 43 w 43"/>
                  <a:gd name="T13" fmla="*/ 32 h 87"/>
                  <a:gd name="T14" fmla="*/ 17 w 43"/>
                  <a:gd name="T15" fmla="*/ 32 h 87"/>
                  <a:gd name="T16" fmla="*/ 17 w 43"/>
                  <a:gd name="T17" fmla="*/ 16 h 87"/>
                  <a:gd name="T18" fmla="*/ 43 w 43"/>
                  <a:gd name="T19" fmla="*/ 16 h 87"/>
                  <a:gd name="T20" fmla="*/ 43 w 43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87">
                    <a:moveTo>
                      <a:pt x="43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17" y="87"/>
                    </a:lnTo>
                    <a:lnTo>
                      <a:pt x="17" y="48"/>
                    </a:lnTo>
                    <a:lnTo>
                      <a:pt x="43" y="48"/>
                    </a:lnTo>
                    <a:lnTo>
                      <a:pt x="43" y="32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43" y="1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153EBB20-7395-4E89-B4B6-458101CED6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8" y="4012"/>
                <a:ext cx="67" cy="68"/>
              </a:xfrm>
              <a:custGeom>
                <a:avLst/>
                <a:gdLst>
                  <a:gd name="T0" fmla="*/ 68 w 68"/>
                  <a:gd name="T1" fmla="*/ 34 h 69"/>
                  <a:gd name="T2" fmla="*/ 34 w 68"/>
                  <a:gd name="T3" fmla="*/ 0 h 69"/>
                  <a:gd name="T4" fmla="*/ 0 w 68"/>
                  <a:gd name="T5" fmla="*/ 34 h 69"/>
                  <a:gd name="T6" fmla="*/ 34 w 68"/>
                  <a:gd name="T7" fmla="*/ 69 h 69"/>
                  <a:gd name="T8" fmla="*/ 68 w 68"/>
                  <a:gd name="T9" fmla="*/ 34 h 69"/>
                  <a:gd name="T10" fmla="*/ 52 w 68"/>
                  <a:gd name="T11" fmla="*/ 34 h 69"/>
                  <a:gd name="T12" fmla="*/ 34 w 68"/>
                  <a:gd name="T13" fmla="*/ 53 h 69"/>
                  <a:gd name="T14" fmla="*/ 17 w 68"/>
                  <a:gd name="T15" fmla="*/ 34 h 69"/>
                  <a:gd name="T16" fmla="*/ 34 w 68"/>
                  <a:gd name="T17" fmla="*/ 15 h 69"/>
                  <a:gd name="T18" fmla="*/ 52 w 68"/>
                  <a:gd name="T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6" y="0"/>
                      <a:pt x="0" y="14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4" y="69"/>
                      <a:pt x="68" y="53"/>
                      <a:pt x="68" y="34"/>
                    </a:cubicBezTo>
                    <a:moveTo>
                      <a:pt x="52" y="34"/>
                    </a:moveTo>
                    <a:cubicBezTo>
                      <a:pt x="52" y="46"/>
                      <a:pt x="44" y="53"/>
                      <a:pt x="34" y="53"/>
                    </a:cubicBezTo>
                    <a:cubicBezTo>
                      <a:pt x="23" y="53"/>
                      <a:pt x="17" y="45"/>
                      <a:pt x="17" y="34"/>
                    </a:cubicBezTo>
                    <a:cubicBezTo>
                      <a:pt x="17" y="23"/>
                      <a:pt x="24" y="15"/>
                      <a:pt x="34" y="15"/>
                    </a:cubicBezTo>
                    <a:cubicBezTo>
                      <a:pt x="45" y="15"/>
                      <a:pt x="52" y="23"/>
                      <a:pt x="52" y="34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5A0AF1E-10D0-412B-8E2E-EC9C36790D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0" y="4013"/>
                <a:ext cx="56" cy="66"/>
              </a:xfrm>
              <a:custGeom>
                <a:avLst/>
                <a:gdLst>
                  <a:gd name="T0" fmla="*/ 0 w 57"/>
                  <a:gd name="T1" fmla="*/ 30 h 67"/>
                  <a:gd name="T2" fmla="*/ 1 w 57"/>
                  <a:gd name="T3" fmla="*/ 44 h 67"/>
                  <a:gd name="T4" fmla="*/ 29 w 57"/>
                  <a:gd name="T5" fmla="*/ 67 h 67"/>
                  <a:gd name="T6" fmla="*/ 50 w 57"/>
                  <a:gd name="T7" fmla="*/ 59 h 67"/>
                  <a:gd name="T8" fmla="*/ 57 w 57"/>
                  <a:gd name="T9" fmla="*/ 31 h 67"/>
                  <a:gd name="T10" fmla="*/ 57 w 57"/>
                  <a:gd name="T11" fmla="*/ 0 h 67"/>
                  <a:gd name="T12" fmla="*/ 41 w 57"/>
                  <a:gd name="T13" fmla="*/ 0 h 67"/>
                  <a:gd name="T14" fmla="*/ 41 w 57"/>
                  <a:gd name="T15" fmla="*/ 35 h 67"/>
                  <a:gd name="T16" fmla="*/ 29 w 57"/>
                  <a:gd name="T17" fmla="*/ 52 h 67"/>
                  <a:gd name="T18" fmla="*/ 17 w 57"/>
                  <a:gd name="T19" fmla="*/ 35 h 67"/>
                  <a:gd name="T20" fmla="*/ 17 w 57"/>
                  <a:gd name="T21" fmla="*/ 0 h 67"/>
                  <a:gd name="T22" fmla="*/ 0 w 57"/>
                  <a:gd name="T23" fmla="*/ 0 h 67"/>
                  <a:gd name="T24" fmla="*/ 0 w 57"/>
                  <a:gd name="T25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7">
                    <a:moveTo>
                      <a:pt x="0" y="30"/>
                    </a:moveTo>
                    <a:cubicBezTo>
                      <a:pt x="0" y="36"/>
                      <a:pt x="0" y="39"/>
                      <a:pt x="1" y="44"/>
                    </a:cubicBezTo>
                    <a:cubicBezTo>
                      <a:pt x="3" y="59"/>
                      <a:pt x="13" y="67"/>
                      <a:pt x="29" y="67"/>
                    </a:cubicBezTo>
                    <a:cubicBezTo>
                      <a:pt x="38" y="67"/>
                      <a:pt x="44" y="65"/>
                      <a:pt x="50" y="59"/>
                    </a:cubicBezTo>
                    <a:cubicBezTo>
                      <a:pt x="56" y="52"/>
                      <a:pt x="57" y="43"/>
                      <a:pt x="57" y="31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46"/>
                      <a:pt x="37" y="52"/>
                      <a:pt x="29" y="52"/>
                    </a:cubicBezTo>
                    <a:cubicBezTo>
                      <a:pt x="20" y="52"/>
                      <a:pt x="17" y="46"/>
                      <a:pt x="17" y="3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Rectangle 25">
                <a:extLst>
                  <a:ext uri="{FF2B5EF4-FFF2-40B4-BE49-F238E27FC236}">
                    <a16:creationId xmlns:a16="http://schemas.microsoft.com/office/drawing/2014/main" id="{3C30FE6B-5ACF-4901-863A-D38A8D7F8C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3" y="4013"/>
                <a:ext cx="15" cy="65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61C0341F-C3B2-42AB-9CAC-1734065F18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" y="3635"/>
                <a:ext cx="35" cy="43"/>
              </a:xfrm>
              <a:custGeom>
                <a:avLst/>
                <a:gdLst>
                  <a:gd name="T0" fmla="*/ 0 w 36"/>
                  <a:gd name="T1" fmla="*/ 1 h 44"/>
                  <a:gd name="T2" fmla="*/ 12 w 36"/>
                  <a:gd name="T3" fmla="*/ 0 h 44"/>
                  <a:gd name="T4" fmla="*/ 30 w 36"/>
                  <a:gd name="T5" fmla="*/ 5 h 44"/>
                  <a:gd name="T6" fmla="*/ 36 w 36"/>
                  <a:gd name="T7" fmla="*/ 21 h 44"/>
                  <a:gd name="T8" fmla="*/ 30 w 36"/>
                  <a:gd name="T9" fmla="*/ 38 h 44"/>
                  <a:gd name="T10" fmla="*/ 10 w 36"/>
                  <a:gd name="T11" fmla="*/ 44 h 44"/>
                  <a:gd name="T12" fmla="*/ 0 w 36"/>
                  <a:gd name="T13" fmla="*/ 44 h 44"/>
                  <a:gd name="T14" fmla="*/ 0 w 36"/>
                  <a:gd name="T15" fmla="*/ 1 h 44"/>
                  <a:gd name="T16" fmla="*/ 5 w 36"/>
                  <a:gd name="T17" fmla="*/ 39 h 44"/>
                  <a:gd name="T18" fmla="*/ 11 w 36"/>
                  <a:gd name="T19" fmla="*/ 40 h 44"/>
                  <a:gd name="T20" fmla="*/ 30 w 36"/>
                  <a:gd name="T21" fmla="*/ 21 h 44"/>
                  <a:gd name="T22" fmla="*/ 12 w 36"/>
                  <a:gd name="T23" fmla="*/ 4 h 44"/>
                  <a:gd name="T24" fmla="*/ 5 w 36"/>
                  <a:gd name="T25" fmla="*/ 5 h 44"/>
                  <a:gd name="T26" fmla="*/ 5 w 36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44">
                    <a:moveTo>
                      <a:pt x="0" y="1"/>
                    </a:moveTo>
                    <a:cubicBezTo>
                      <a:pt x="3" y="0"/>
                      <a:pt x="7" y="0"/>
                      <a:pt x="12" y="0"/>
                    </a:cubicBezTo>
                    <a:cubicBezTo>
                      <a:pt x="20" y="0"/>
                      <a:pt x="26" y="2"/>
                      <a:pt x="30" y="5"/>
                    </a:cubicBezTo>
                    <a:cubicBezTo>
                      <a:pt x="34" y="9"/>
                      <a:pt x="36" y="14"/>
                      <a:pt x="36" y="21"/>
                    </a:cubicBezTo>
                    <a:cubicBezTo>
                      <a:pt x="36" y="28"/>
                      <a:pt x="34" y="34"/>
                      <a:pt x="30" y="38"/>
                    </a:cubicBezTo>
                    <a:cubicBezTo>
                      <a:pt x="25" y="42"/>
                      <a:pt x="19" y="44"/>
                      <a:pt x="10" y="44"/>
                    </a:cubicBezTo>
                    <a:cubicBezTo>
                      <a:pt x="6" y="44"/>
                      <a:pt x="3" y="44"/>
                      <a:pt x="0" y="44"/>
                    </a:cubicBezTo>
                    <a:lnTo>
                      <a:pt x="0" y="1"/>
                    </a:lnTo>
                    <a:close/>
                    <a:moveTo>
                      <a:pt x="5" y="39"/>
                    </a:moveTo>
                    <a:cubicBezTo>
                      <a:pt x="7" y="40"/>
                      <a:pt x="9" y="40"/>
                      <a:pt x="11" y="40"/>
                    </a:cubicBezTo>
                    <a:cubicBezTo>
                      <a:pt x="23" y="40"/>
                      <a:pt x="30" y="33"/>
                      <a:pt x="30" y="21"/>
                    </a:cubicBezTo>
                    <a:cubicBezTo>
                      <a:pt x="30" y="11"/>
                      <a:pt x="24" y="4"/>
                      <a:pt x="12" y="4"/>
                    </a:cubicBezTo>
                    <a:cubicBezTo>
                      <a:pt x="9" y="4"/>
                      <a:pt x="7" y="4"/>
                      <a:pt x="5" y="5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0F0A932-45B4-4936-9603-3713930106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" y="3647"/>
                <a:ext cx="27" cy="32"/>
              </a:xfrm>
              <a:custGeom>
                <a:avLst/>
                <a:gdLst>
                  <a:gd name="T0" fmla="*/ 5 w 28"/>
                  <a:gd name="T1" fmla="*/ 17 h 33"/>
                  <a:gd name="T2" fmla="*/ 16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5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5 w 28"/>
                  <a:gd name="T19" fmla="*/ 17 h 33"/>
                  <a:gd name="T20" fmla="*/ 22 w 28"/>
                  <a:gd name="T21" fmla="*/ 13 h 33"/>
                  <a:gd name="T22" fmla="*/ 14 w 28"/>
                  <a:gd name="T23" fmla="*/ 4 h 33"/>
                  <a:gd name="T24" fmla="*/ 5 w 28"/>
                  <a:gd name="T25" fmla="*/ 13 h 33"/>
                  <a:gd name="T26" fmla="*/ 22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5" y="17"/>
                    </a:moveTo>
                    <a:cubicBezTo>
                      <a:pt x="6" y="25"/>
                      <a:pt x="10" y="28"/>
                      <a:pt x="16" y="28"/>
                    </a:cubicBezTo>
                    <a:cubicBezTo>
                      <a:pt x="20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0" y="33"/>
                      <a:pt x="15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5" y="17"/>
                    </a:lnTo>
                    <a:close/>
                    <a:moveTo>
                      <a:pt x="22" y="13"/>
                    </a:moveTo>
                    <a:cubicBezTo>
                      <a:pt x="22" y="9"/>
                      <a:pt x="21" y="4"/>
                      <a:pt x="14" y="4"/>
                    </a:cubicBezTo>
                    <a:cubicBezTo>
                      <a:pt x="8" y="4"/>
                      <a:pt x="6" y="9"/>
                      <a:pt x="5" y="13"/>
                    </a:cubicBez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Rectangle 28">
                <a:extLst>
                  <a:ext uri="{FF2B5EF4-FFF2-40B4-BE49-F238E27FC236}">
                    <a16:creationId xmlns:a16="http://schemas.microsoft.com/office/drawing/2014/main" id="{7C2EC58B-68C3-4B33-BF3E-ED8E47B15F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28" y="3633"/>
                <a:ext cx="6" cy="45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14D60F62-C711-4A01-B2BE-1EF9DF5133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3" y="3635"/>
                <a:ext cx="7" cy="43"/>
              </a:xfrm>
              <a:custGeom>
                <a:avLst/>
                <a:gdLst>
                  <a:gd name="T0" fmla="*/ 7 w 7"/>
                  <a:gd name="T1" fmla="*/ 3 h 44"/>
                  <a:gd name="T2" fmla="*/ 4 w 7"/>
                  <a:gd name="T3" fmla="*/ 7 h 44"/>
                  <a:gd name="T4" fmla="*/ 0 w 7"/>
                  <a:gd name="T5" fmla="*/ 3 h 44"/>
                  <a:gd name="T6" fmla="*/ 4 w 7"/>
                  <a:gd name="T7" fmla="*/ 0 h 44"/>
                  <a:gd name="T8" fmla="*/ 7 w 7"/>
                  <a:gd name="T9" fmla="*/ 3 h 44"/>
                  <a:gd name="T10" fmla="*/ 1 w 7"/>
                  <a:gd name="T11" fmla="*/ 44 h 44"/>
                  <a:gd name="T12" fmla="*/ 1 w 7"/>
                  <a:gd name="T13" fmla="*/ 12 h 44"/>
                  <a:gd name="T14" fmla="*/ 7 w 7"/>
                  <a:gd name="T15" fmla="*/ 12 h 44"/>
                  <a:gd name="T16" fmla="*/ 7 w 7"/>
                  <a:gd name="T17" fmla="*/ 44 h 44"/>
                  <a:gd name="T18" fmla="*/ 1 w 7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4">
                    <a:moveTo>
                      <a:pt x="7" y="3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lose/>
                    <a:moveTo>
                      <a:pt x="1" y="44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FAB04252-794C-42E4-8BDA-E0F68777F7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" y="3647"/>
                <a:ext cx="29" cy="31"/>
              </a:xfrm>
              <a:custGeom>
                <a:avLst/>
                <a:gdLst>
                  <a:gd name="T0" fmla="*/ 6 w 30"/>
                  <a:gd name="T1" fmla="*/ 0 h 32"/>
                  <a:gd name="T2" fmla="*/ 13 w 30"/>
                  <a:gd name="T3" fmla="*/ 18 h 32"/>
                  <a:gd name="T4" fmla="*/ 15 w 30"/>
                  <a:gd name="T5" fmla="*/ 26 h 32"/>
                  <a:gd name="T6" fmla="*/ 15 w 30"/>
                  <a:gd name="T7" fmla="*/ 26 h 32"/>
                  <a:gd name="T8" fmla="*/ 18 w 30"/>
                  <a:gd name="T9" fmla="*/ 18 h 32"/>
                  <a:gd name="T10" fmla="*/ 24 w 30"/>
                  <a:gd name="T11" fmla="*/ 0 h 32"/>
                  <a:gd name="T12" fmla="*/ 30 w 30"/>
                  <a:gd name="T13" fmla="*/ 0 h 32"/>
                  <a:gd name="T14" fmla="*/ 18 w 30"/>
                  <a:gd name="T15" fmla="*/ 32 h 32"/>
                  <a:gd name="T16" fmla="*/ 12 w 30"/>
                  <a:gd name="T17" fmla="*/ 32 h 32"/>
                  <a:gd name="T18" fmla="*/ 0 w 30"/>
                  <a:gd name="T19" fmla="*/ 0 h 32"/>
                  <a:gd name="T20" fmla="*/ 6 w 30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2">
                    <a:moveTo>
                      <a:pt x="6" y="0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1"/>
                      <a:pt x="14" y="24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1"/>
                      <a:pt x="18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21BDB784-1CD9-4583-8ED1-FB084EC51BB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8" y="3647"/>
                <a:ext cx="27" cy="32"/>
              </a:xfrm>
              <a:custGeom>
                <a:avLst/>
                <a:gdLst>
                  <a:gd name="T0" fmla="*/ 6 w 28"/>
                  <a:gd name="T1" fmla="*/ 17 h 33"/>
                  <a:gd name="T2" fmla="*/ 17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6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6 w 28"/>
                  <a:gd name="T19" fmla="*/ 17 h 33"/>
                  <a:gd name="T20" fmla="*/ 23 w 28"/>
                  <a:gd name="T21" fmla="*/ 13 h 33"/>
                  <a:gd name="T22" fmla="*/ 15 w 28"/>
                  <a:gd name="T23" fmla="*/ 4 h 33"/>
                  <a:gd name="T24" fmla="*/ 6 w 28"/>
                  <a:gd name="T25" fmla="*/ 13 h 33"/>
                  <a:gd name="T26" fmla="*/ 23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6" y="17"/>
                    </a:moveTo>
                    <a:cubicBezTo>
                      <a:pt x="6" y="25"/>
                      <a:pt x="11" y="28"/>
                      <a:pt x="17" y="28"/>
                    </a:cubicBezTo>
                    <a:cubicBezTo>
                      <a:pt x="21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1" y="33"/>
                      <a:pt x="16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6" y="17"/>
                    </a:lnTo>
                    <a:close/>
                    <a:moveTo>
                      <a:pt x="23" y="13"/>
                    </a:moveTo>
                    <a:cubicBezTo>
                      <a:pt x="23" y="9"/>
                      <a:pt x="21" y="4"/>
                      <a:pt x="15" y="4"/>
                    </a:cubicBezTo>
                    <a:cubicBezTo>
                      <a:pt x="9" y="4"/>
                      <a:pt x="6" y="9"/>
                      <a:pt x="6" y="13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B8A6EEBA-1F0D-4025-8A65-324A419414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" y="3647"/>
                <a:ext cx="16" cy="31"/>
              </a:xfrm>
              <a:custGeom>
                <a:avLst/>
                <a:gdLst>
                  <a:gd name="T0" fmla="*/ 1 w 16"/>
                  <a:gd name="T1" fmla="*/ 10 h 32"/>
                  <a:gd name="T2" fmla="*/ 0 w 16"/>
                  <a:gd name="T3" fmla="*/ 0 h 32"/>
                  <a:gd name="T4" fmla="*/ 6 w 16"/>
                  <a:gd name="T5" fmla="*/ 0 h 32"/>
                  <a:gd name="T6" fmla="*/ 6 w 16"/>
                  <a:gd name="T7" fmla="*/ 7 h 32"/>
                  <a:gd name="T8" fmla="*/ 6 w 16"/>
                  <a:gd name="T9" fmla="*/ 7 h 32"/>
                  <a:gd name="T10" fmla="*/ 15 w 16"/>
                  <a:gd name="T11" fmla="*/ 0 h 32"/>
                  <a:gd name="T12" fmla="*/ 16 w 16"/>
                  <a:gd name="T13" fmla="*/ 0 h 32"/>
                  <a:gd name="T14" fmla="*/ 16 w 16"/>
                  <a:gd name="T15" fmla="*/ 5 h 32"/>
                  <a:gd name="T16" fmla="*/ 14 w 16"/>
                  <a:gd name="T17" fmla="*/ 5 h 32"/>
                  <a:gd name="T18" fmla="*/ 7 w 16"/>
                  <a:gd name="T19" fmla="*/ 12 h 32"/>
                  <a:gd name="T20" fmla="*/ 7 w 16"/>
                  <a:gd name="T21" fmla="*/ 15 h 32"/>
                  <a:gd name="T22" fmla="*/ 7 w 16"/>
                  <a:gd name="T23" fmla="*/ 32 h 32"/>
                  <a:gd name="T24" fmla="*/ 1 w 16"/>
                  <a:gd name="T25" fmla="*/ 32 h 32"/>
                  <a:gd name="T26" fmla="*/ 1 w 16"/>
                  <a:gd name="T2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2">
                    <a:moveTo>
                      <a:pt x="1" y="10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0" y="5"/>
                      <a:pt x="7" y="8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" y="32"/>
                      <a:pt x="1" y="32"/>
                      <a:pt x="1" y="32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2D9B9162-F06A-4EA6-902D-AC14C1804B8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2" y="3647"/>
                <a:ext cx="27" cy="32"/>
              </a:xfrm>
              <a:custGeom>
                <a:avLst/>
                <a:gdLst>
                  <a:gd name="T0" fmla="*/ 5 w 28"/>
                  <a:gd name="T1" fmla="*/ 17 h 33"/>
                  <a:gd name="T2" fmla="*/ 16 w 28"/>
                  <a:gd name="T3" fmla="*/ 28 h 33"/>
                  <a:gd name="T4" fmla="*/ 25 w 28"/>
                  <a:gd name="T5" fmla="*/ 27 h 33"/>
                  <a:gd name="T6" fmla="*/ 26 w 28"/>
                  <a:gd name="T7" fmla="*/ 31 h 33"/>
                  <a:gd name="T8" fmla="*/ 15 w 28"/>
                  <a:gd name="T9" fmla="*/ 33 h 33"/>
                  <a:gd name="T10" fmla="*/ 0 w 28"/>
                  <a:gd name="T11" fmla="*/ 17 h 33"/>
                  <a:gd name="T12" fmla="*/ 14 w 28"/>
                  <a:gd name="T13" fmla="*/ 0 h 33"/>
                  <a:gd name="T14" fmla="*/ 28 w 28"/>
                  <a:gd name="T15" fmla="*/ 14 h 33"/>
                  <a:gd name="T16" fmla="*/ 27 w 28"/>
                  <a:gd name="T17" fmla="*/ 17 h 33"/>
                  <a:gd name="T18" fmla="*/ 5 w 28"/>
                  <a:gd name="T19" fmla="*/ 17 h 33"/>
                  <a:gd name="T20" fmla="*/ 22 w 28"/>
                  <a:gd name="T21" fmla="*/ 13 h 33"/>
                  <a:gd name="T22" fmla="*/ 14 w 28"/>
                  <a:gd name="T23" fmla="*/ 4 h 33"/>
                  <a:gd name="T24" fmla="*/ 5 w 28"/>
                  <a:gd name="T25" fmla="*/ 13 h 33"/>
                  <a:gd name="T26" fmla="*/ 22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5" y="17"/>
                    </a:moveTo>
                    <a:cubicBezTo>
                      <a:pt x="5" y="25"/>
                      <a:pt x="10" y="28"/>
                      <a:pt x="16" y="28"/>
                    </a:cubicBezTo>
                    <a:cubicBezTo>
                      <a:pt x="20" y="28"/>
                      <a:pt x="23" y="27"/>
                      <a:pt x="25" y="2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4" y="32"/>
                      <a:pt x="20" y="33"/>
                      <a:pt x="15" y="33"/>
                    </a:cubicBezTo>
                    <a:cubicBezTo>
                      <a:pt x="5" y="33"/>
                      <a:pt x="0" y="26"/>
                      <a:pt x="0" y="17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5" y="0"/>
                      <a:pt x="28" y="9"/>
                      <a:pt x="28" y="14"/>
                    </a:cubicBezTo>
                    <a:cubicBezTo>
                      <a:pt x="28" y="16"/>
                      <a:pt x="27" y="17"/>
                      <a:pt x="27" y="17"/>
                    </a:cubicBezTo>
                    <a:lnTo>
                      <a:pt x="5" y="17"/>
                    </a:lnTo>
                    <a:close/>
                    <a:moveTo>
                      <a:pt x="22" y="13"/>
                    </a:moveTo>
                    <a:cubicBezTo>
                      <a:pt x="22" y="9"/>
                      <a:pt x="20" y="4"/>
                      <a:pt x="14" y="4"/>
                    </a:cubicBezTo>
                    <a:cubicBezTo>
                      <a:pt x="8" y="4"/>
                      <a:pt x="6" y="9"/>
                      <a:pt x="5" y="13"/>
                    </a:cubicBez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AE53FD95-BBD5-4EB6-AFA4-1F27E58671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4" y="3633"/>
                <a:ext cx="29" cy="46"/>
              </a:xfrm>
              <a:custGeom>
                <a:avLst/>
                <a:gdLst>
                  <a:gd name="T0" fmla="*/ 30 w 30"/>
                  <a:gd name="T1" fmla="*/ 0 h 47"/>
                  <a:gd name="T2" fmla="*/ 30 w 30"/>
                  <a:gd name="T3" fmla="*/ 38 h 47"/>
                  <a:gd name="T4" fmla="*/ 30 w 30"/>
                  <a:gd name="T5" fmla="*/ 46 h 47"/>
                  <a:gd name="T6" fmla="*/ 25 w 30"/>
                  <a:gd name="T7" fmla="*/ 46 h 47"/>
                  <a:gd name="T8" fmla="*/ 25 w 30"/>
                  <a:gd name="T9" fmla="*/ 40 h 47"/>
                  <a:gd name="T10" fmla="*/ 24 w 30"/>
                  <a:gd name="T11" fmla="*/ 40 h 47"/>
                  <a:gd name="T12" fmla="*/ 14 w 30"/>
                  <a:gd name="T13" fmla="*/ 47 h 47"/>
                  <a:gd name="T14" fmla="*/ 0 w 30"/>
                  <a:gd name="T15" fmla="*/ 31 h 47"/>
                  <a:gd name="T16" fmla="*/ 14 w 30"/>
                  <a:gd name="T17" fmla="*/ 14 h 47"/>
                  <a:gd name="T18" fmla="*/ 24 w 30"/>
                  <a:gd name="T19" fmla="*/ 18 h 47"/>
                  <a:gd name="T20" fmla="*/ 24 w 30"/>
                  <a:gd name="T21" fmla="*/ 18 h 47"/>
                  <a:gd name="T22" fmla="*/ 24 w 30"/>
                  <a:gd name="T23" fmla="*/ 0 h 47"/>
                  <a:gd name="T24" fmla="*/ 30 w 30"/>
                  <a:gd name="T25" fmla="*/ 0 h 47"/>
                  <a:gd name="T26" fmla="*/ 24 w 30"/>
                  <a:gd name="T27" fmla="*/ 27 h 47"/>
                  <a:gd name="T28" fmla="*/ 24 w 30"/>
                  <a:gd name="T29" fmla="*/ 25 h 47"/>
                  <a:gd name="T30" fmla="*/ 16 w 30"/>
                  <a:gd name="T31" fmla="*/ 18 h 47"/>
                  <a:gd name="T32" fmla="*/ 6 w 30"/>
                  <a:gd name="T33" fmla="*/ 30 h 47"/>
                  <a:gd name="T34" fmla="*/ 15 w 30"/>
                  <a:gd name="T35" fmla="*/ 42 h 47"/>
                  <a:gd name="T36" fmla="*/ 24 w 30"/>
                  <a:gd name="T37" fmla="*/ 35 h 47"/>
                  <a:gd name="T38" fmla="*/ 24 w 30"/>
                  <a:gd name="T39" fmla="*/ 33 h 47"/>
                  <a:gd name="T40" fmla="*/ 24 w 30"/>
                  <a:gd name="T41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41"/>
                      <a:pt x="30" y="44"/>
                      <a:pt x="3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4"/>
                      <a:pt x="19" y="47"/>
                      <a:pt x="14" y="47"/>
                    </a:cubicBezTo>
                    <a:cubicBezTo>
                      <a:pt x="6" y="47"/>
                      <a:pt x="0" y="40"/>
                      <a:pt x="0" y="31"/>
                    </a:cubicBezTo>
                    <a:cubicBezTo>
                      <a:pt x="0" y="20"/>
                      <a:pt x="7" y="14"/>
                      <a:pt x="14" y="14"/>
                    </a:cubicBezTo>
                    <a:cubicBezTo>
                      <a:pt x="19" y="14"/>
                      <a:pt x="23" y="16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30" y="0"/>
                    </a:lnTo>
                    <a:close/>
                    <a:moveTo>
                      <a:pt x="24" y="27"/>
                    </a:moveTo>
                    <a:cubicBezTo>
                      <a:pt x="24" y="26"/>
                      <a:pt x="24" y="25"/>
                      <a:pt x="24" y="25"/>
                    </a:cubicBezTo>
                    <a:cubicBezTo>
                      <a:pt x="23" y="21"/>
                      <a:pt x="20" y="18"/>
                      <a:pt x="16" y="18"/>
                    </a:cubicBezTo>
                    <a:cubicBezTo>
                      <a:pt x="10" y="18"/>
                      <a:pt x="6" y="23"/>
                      <a:pt x="6" y="30"/>
                    </a:cubicBezTo>
                    <a:cubicBezTo>
                      <a:pt x="6" y="37"/>
                      <a:pt x="9" y="42"/>
                      <a:pt x="15" y="42"/>
                    </a:cubicBezTo>
                    <a:cubicBezTo>
                      <a:pt x="19" y="42"/>
                      <a:pt x="23" y="39"/>
                      <a:pt x="24" y="35"/>
                    </a:cubicBezTo>
                    <a:cubicBezTo>
                      <a:pt x="24" y="34"/>
                      <a:pt x="24" y="34"/>
                      <a:pt x="24" y="33"/>
                    </a:cubicBez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7F0F3FF6-C151-487D-B6D1-07F4C891C4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25" y="3633"/>
                <a:ext cx="29" cy="46"/>
              </a:xfrm>
              <a:custGeom>
                <a:avLst/>
                <a:gdLst>
                  <a:gd name="T0" fmla="*/ 0 w 30"/>
                  <a:gd name="T1" fmla="*/ 0 h 47"/>
                  <a:gd name="T2" fmla="*/ 6 w 30"/>
                  <a:gd name="T3" fmla="*/ 0 h 47"/>
                  <a:gd name="T4" fmla="*/ 6 w 30"/>
                  <a:gd name="T5" fmla="*/ 19 h 47"/>
                  <a:gd name="T6" fmla="*/ 6 w 30"/>
                  <a:gd name="T7" fmla="*/ 19 h 47"/>
                  <a:gd name="T8" fmla="*/ 17 w 30"/>
                  <a:gd name="T9" fmla="*/ 14 h 47"/>
                  <a:gd name="T10" fmla="*/ 30 w 30"/>
                  <a:gd name="T11" fmla="*/ 30 h 47"/>
                  <a:gd name="T12" fmla="*/ 16 w 30"/>
                  <a:gd name="T13" fmla="*/ 47 h 47"/>
                  <a:gd name="T14" fmla="*/ 5 w 30"/>
                  <a:gd name="T15" fmla="*/ 41 h 47"/>
                  <a:gd name="T16" fmla="*/ 5 w 30"/>
                  <a:gd name="T17" fmla="*/ 41 h 47"/>
                  <a:gd name="T18" fmla="*/ 5 w 30"/>
                  <a:gd name="T19" fmla="*/ 46 h 47"/>
                  <a:gd name="T20" fmla="*/ 0 w 30"/>
                  <a:gd name="T21" fmla="*/ 46 h 47"/>
                  <a:gd name="T22" fmla="*/ 0 w 30"/>
                  <a:gd name="T23" fmla="*/ 38 h 47"/>
                  <a:gd name="T24" fmla="*/ 0 w 30"/>
                  <a:gd name="T25" fmla="*/ 0 h 47"/>
                  <a:gd name="T26" fmla="*/ 6 w 30"/>
                  <a:gd name="T27" fmla="*/ 33 h 47"/>
                  <a:gd name="T28" fmla="*/ 6 w 30"/>
                  <a:gd name="T29" fmla="*/ 35 h 47"/>
                  <a:gd name="T30" fmla="*/ 15 w 30"/>
                  <a:gd name="T31" fmla="*/ 42 h 47"/>
                  <a:gd name="T32" fmla="*/ 24 w 30"/>
                  <a:gd name="T33" fmla="*/ 30 h 47"/>
                  <a:gd name="T34" fmla="*/ 15 w 30"/>
                  <a:gd name="T35" fmla="*/ 18 h 47"/>
                  <a:gd name="T36" fmla="*/ 6 w 30"/>
                  <a:gd name="T37" fmla="*/ 25 h 47"/>
                  <a:gd name="T38" fmla="*/ 6 w 30"/>
                  <a:gd name="T39" fmla="*/ 28 h 47"/>
                  <a:gd name="T40" fmla="*/ 6 w 30"/>
                  <a:gd name="T4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6"/>
                      <a:pt x="12" y="14"/>
                      <a:pt x="17" y="14"/>
                    </a:cubicBezTo>
                    <a:cubicBezTo>
                      <a:pt x="25" y="14"/>
                      <a:pt x="30" y="20"/>
                      <a:pt x="30" y="30"/>
                    </a:cubicBezTo>
                    <a:cubicBezTo>
                      <a:pt x="30" y="41"/>
                      <a:pt x="23" y="47"/>
                      <a:pt x="16" y="47"/>
                    </a:cubicBezTo>
                    <a:cubicBezTo>
                      <a:pt x="11" y="47"/>
                      <a:pt x="8" y="45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1"/>
                      <a:pt x="0" y="38"/>
                    </a:cubicBezTo>
                    <a:lnTo>
                      <a:pt x="0" y="0"/>
                    </a:lnTo>
                    <a:close/>
                    <a:moveTo>
                      <a:pt x="6" y="33"/>
                    </a:moveTo>
                    <a:cubicBezTo>
                      <a:pt x="6" y="34"/>
                      <a:pt x="6" y="35"/>
                      <a:pt x="6" y="35"/>
                    </a:cubicBezTo>
                    <a:cubicBezTo>
                      <a:pt x="7" y="39"/>
                      <a:pt x="10" y="42"/>
                      <a:pt x="15" y="42"/>
                    </a:cubicBezTo>
                    <a:cubicBezTo>
                      <a:pt x="21" y="42"/>
                      <a:pt x="24" y="37"/>
                      <a:pt x="24" y="30"/>
                    </a:cubicBezTo>
                    <a:cubicBezTo>
                      <a:pt x="24" y="24"/>
                      <a:pt x="21" y="18"/>
                      <a:pt x="15" y="18"/>
                    </a:cubicBezTo>
                    <a:cubicBezTo>
                      <a:pt x="11" y="18"/>
                      <a:pt x="7" y="21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9802BD32-2142-478D-B0B5-A996B459F4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" y="3647"/>
                <a:ext cx="29" cy="45"/>
              </a:xfrm>
              <a:custGeom>
                <a:avLst/>
                <a:gdLst>
                  <a:gd name="T0" fmla="*/ 7 w 30"/>
                  <a:gd name="T1" fmla="*/ 0 h 46"/>
                  <a:gd name="T2" fmla="*/ 13 w 30"/>
                  <a:gd name="T3" fmla="*/ 19 h 46"/>
                  <a:gd name="T4" fmla="*/ 16 w 30"/>
                  <a:gd name="T5" fmla="*/ 25 h 46"/>
                  <a:gd name="T6" fmla="*/ 16 w 30"/>
                  <a:gd name="T7" fmla="*/ 25 h 46"/>
                  <a:gd name="T8" fmla="*/ 18 w 30"/>
                  <a:gd name="T9" fmla="*/ 19 h 46"/>
                  <a:gd name="T10" fmla="*/ 24 w 30"/>
                  <a:gd name="T11" fmla="*/ 0 h 46"/>
                  <a:gd name="T12" fmla="*/ 30 w 30"/>
                  <a:gd name="T13" fmla="*/ 0 h 46"/>
                  <a:gd name="T14" fmla="*/ 21 w 30"/>
                  <a:gd name="T15" fmla="*/ 23 h 46"/>
                  <a:gd name="T16" fmla="*/ 11 w 30"/>
                  <a:gd name="T17" fmla="*/ 43 h 46"/>
                  <a:gd name="T18" fmla="*/ 4 w 30"/>
                  <a:gd name="T19" fmla="*/ 46 h 46"/>
                  <a:gd name="T20" fmla="*/ 2 w 30"/>
                  <a:gd name="T21" fmla="*/ 42 h 46"/>
                  <a:gd name="T22" fmla="*/ 7 w 30"/>
                  <a:gd name="T23" fmla="*/ 39 h 46"/>
                  <a:gd name="T24" fmla="*/ 12 w 30"/>
                  <a:gd name="T25" fmla="*/ 32 h 46"/>
                  <a:gd name="T26" fmla="*/ 12 w 30"/>
                  <a:gd name="T27" fmla="*/ 31 h 46"/>
                  <a:gd name="T28" fmla="*/ 12 w 30"/>
                  <a:gd name="T29" fmla="*/ 29 h 46"/>
                  <a:gd name="T30" fmla="*/ 0 w 30"/>
                  <a:gd name="T31" fmla="*/ 0 h 46"/>
                  <a:gd name="T32" fmla="*/ 7 w 30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7" y="0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7" y="34"/>
                      <a:pt x="14" y="39"/>
                      <a:pt x="11" y="43"/>
                    </a:cubicBezTo>
                    <a:cubicBezTo>
                      <a:pt x="8" y="45"/>
                      <a:pt x="5" y="46"/>
                      <a:pt x="4" y="4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1"/>
                      <a:pt x="5" y="40"/>
                      <a:pt x="7" y="39"/>
                    </a:cubicBezTo>
                    <a:cubicBezTo>
                      <a:pt x="9" y="37"/>
                      <a:pt x="11" y="35"/>
                      <a:pt x="12" y="32"/>
                    </a:cubicBezTo>
                    <a:cubicBezTo>
                      <a:pt x="12" y="32"/>
                      <a:pt x="12" y="31"/>
                      <a:pt x="12" y="31"/>
                    </a:cubicBezTo>
                    <a:cubicBezTo>
                      <a:pt x="12" y="31"/>
                      <a:pt x="12" y="30"/>
                      <a:pt x="12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C6FEAFDD-B820-4289-A286-D33B501142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3" y="3634"/>
                <a:ext cx="25" cy="45"/>
              </a:xfrm>
              <a:custGeom>
                <a:avLst/>
                <a:gdLst>
                  <a:gd name="T0" fmla="*/ 1 w 26"/>
                  <a:gd name="T1" fmla="*/ 38 h 46"/>
                  <a:gd name="T2" fmla="*/ 11 w 26"/>
                  <a:gd name="T3" fmla="*/ 41 h 46"/>
                  <a:gd name="T4" fmla="*/ 21 w 26"/>
                  <a:gd name="T5" fmla="*/ 33 h 46"/>
                  <a:gd name="T6" fmla="*/ 12 w 26"/>
                  <a:gd name="T7" fmla="*/ 25 h 46"/>
                  <a:gd name="T8" fmla="*/ 1 w 26"/>
                  <a:gd name="T9" fmla="*/ 12 h 46"/>
                  <a:gd name="T10" fmla="*/ 15 w 26"/>
                  <a:gd name="T11" fmla="*/ 0 h 46"/>
                  <a:gd name="T12" fmla="*/ 25 w 26"/>
                  <a:gd name="T13" fmla="*/ 2 h 46"/>
                  <a:gd name="T14" fmla="*/ 23 w 26"/>
                  <a:gd name="T15" fmla="*/ 7 h 46"/>
                  <a:gd name="T16" fmla="*/ 15 w 26"/>
                  <a:gd name="T17" fmla="*/ 5 h 46"/>
                  <a:gd name="T18" fmla="*/ 6 w 26"/>
                  <a:gd name="T19" fmla="*/ 11 h 46"/>
                  <a:gd name="T20" fmla="*/ 15 w 26"/>
                  <a:gd name="T21" fmla="*/ 20 h 46"/>
                  <a:gd name="T22" fmla="*/ 26 w 26"/>
                  <a:gd name="T23" fmla="*/ 33 h 46"/>
                  <a:gd name="T24" fmla="*/ 11 w 26"/>
                  <a:gd name="T25" fmla="*/ 46 h 46"/>
                  <a:gd name="T26" fmla="*/ 0 w 26"/>
                  <a:gd name="T27" fmla="*/ 43 h 46"/>
                  <a:gd name="T28" fmla="*/ 1 w 26"/>
                  <a:gd name="T29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46">
                    <a:moveTo>
                      <a:pt x="1" y="38"/>
                    </a:moveTo>
                    <a:cubicBezTo>
                      <a:pt x="4" y="40"/>
                      <a:pt x="8" y="41"/>
                      <a:pt x="11" y="41"/>
                    </a:cubicBezTo>
                    <a:cubicBezTo>
                      <a:pt x="17" y="41"/>
                      <a:pt x="21" y="38"/>
                      <a:pt x="21" y="33"/>
                    </a:cubicBezTo>
                    <a:cubicBezTo>
                      <a:pt x="21" y="29"/>
                      <a:pt x="18" y="27"/>
                      <a:pt x="12" y="25"/>
                    </a:cubicBezTo>
                    <a:cubicBezTo>
                      <a:pt x="5" y="22"/>
                      <a:pt x="1" y="18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19" y="0"/>
                      <a:pt x="23" y="1"/>
                      <a:pt x="25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6"/>
                      <a:pt x="19" y="5"/>
                      <a:pt x="15" y="5"/>
                    </a:cubicBezTo>
                    <a:cubicBezTo>
                      <a:pt x="9" y="5"/>
                      <a:pt x="6" y="8"/>
                      <a:pt x="6" y="11"/>
                    </a:cubicBezTo>
                    <a:cubicBezTo>
                      <a:pt x="6" y="16"/>
                      <a:pt x="9" y="18"/>
                      <a:pt x="15" y="20"/>
                    </a:cubicBezTo>
                    <a:cubicBezTo>
                      <a:pt x="23" y="23"/>
                      <a:pt x="26" y="26"/>
                      <a:pt x="26" y="33"/>
                    </a:cubicBezTo>
                    <a:cubicBezTo>
                      <a:pt x="26" y="40"/>
                      <a:pt x="21" y="46"/>
                      <a:pt x="11" y="46"/>
                    </a:cubicBezTo>
                    <a:cubicBezTo>
                      <a:pt x="7" y="46"/>
                      <a:pt x="2" y="44"/>
                      <a:pt x="0" y="43"/>
                    </a:cubicBez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8BBF4A42-26E8-4B52-A41B-CB39FFA873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7" y="3647"/>
                <a:ext cx="27" cy="32"/>
              </a:xfrm>
              <a:custGeom>
                <a:avLst/>
                <a:gdLst>
                  <a:gd name="T0" fmla="*/ 26 w 27"/>
                  <a:gd name="T1" fmla="*/ 23 h 33"/>
                  <a:gd name="T2" fmla="*/ 27 w 27"/>
                  <a:gd name="T3" fmla="*/ 32 h 33"/>
                  <a:gd name="T4" fmla="*/ 22 w 27"/>
                  <a:gd name="T5" fmla="*/ 32 h 33"/>
                  <a:gd name="T6" fmla="*/ 21 w 27"/>
                  <a:gd name="T7" fmla="*/ 27 h 33"/>
                  <a:gd name="T8" fmla="*/ 21 w 27"/>
                  <a:gd name="T9" fmla="*/ 27 h 33"/>
                  <a:gd name="T10" fmla="*/ 11 w 27"/>
                  <a:gd name="T11" fmla="*/ 33 h 33"/>
                  <a:gd name="T12" fmla="*/ 0 w 27"/>
                  <a:gd name="T13" fmla="*/ 19 h 33"/>
                  <a:gd name="T14" fmla="*/ 0 w 27"/>
                  <a:gd name="T15" fmla="*/ 0 h 33"/>
                  <a:gd name="T16" fmla="*/ 5 w 27"/>
                  <a:gd name="T17" fmla="*/ 0 h 33"/>
                  <a:gd name="T18" fmla="*/ 5 w 27"/>
                  <a:gd name="T19" fmla="*/ 18 h 33"/>
                  <a:gd name="T20" fmla="*/ 12 w 27"/>
                  <a:gd name="T21" fmla="*/ 28 h 33"/>
                  <a:gd name="T22" fmla="*/ 20 w 27"/>
                  <a:gd name="T23" fmla="*/ 23 h 33"/>
                  <a:gd name="T24" fmla="*/ 21 w 27"/>
                  <a:gd name="T25" fmla="*/ 20 h 33"/>
                  <a:gd name="T26" fmla="*/ 21 w 27"/>
                  <a:gd name="T27" fmla="*/ 0 h 33"/>
                  <a:gd name="T28" fmla="*/ 26 w 27"/>
                  <a:gd name="T29" fmla="*/ 0 h 33"/>
                  <a:gd name="T30" fmla="*/ 26 w 27"/>
                  <a:gd name="T31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3">
                    <a:moveTo>
                      <a:pt x="26" y="23"/>
                    </a:moveTo>
                    <a:cubicBezTo>
                      <a:pt x="26" y="27"/>
                      <a:pt x="26" y="29"/>
                      <a:pt x="27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9"/>
                      <a:pt x="16" y="33"/>
                      <a:pt x="11" y="33"/>
                    </a:cubicBezTo>
                    <a:cubicBezTo>
                      <a:pt x="6" y="33"/>
                      <a:pt x="0" y="30"/>
                      <a:pt x="0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4"/>
                      <a:pt x="7" y="28"/>
                      <a:pt x="12" y="28"/>
                    </a:cubicBezTo>
                    <a:cubicBezTo>
                      <a:pt x="16" y="28"/>
                      <a:pt x="19" y="25"/>
                      <a:pt x="20" y="23"/>
                    </a:cubicBezTo>
                    <a:cubicBezTo>
                      <a:pt x="20" y="22"/>
                      <a:pt x="21" y="21"/>
                      <a:pt x="21" y="2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2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F9D0A97F-C86F-47B6-AFEC-D44984E0CC9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22" y="3647"/>
                <a:ext cx="31" cy="44"/>
              </a:xfrm>
              <a:custGeom>
                <a:avLst/>
                <a:gdLst>
                  <a:gd name="T0" fmla="*/ 1 w 31"/>
                  <a:gd name="T1" fmla="*/ 11 h 45"/>
                  <a:gd name="T2" fmla="*/ 0 w 31"/>
                  <a:gd name="T3" fmla="*/ 0 h 45"/>
                  <a:gd name="T4" fmla="*/ 5 w 31"/>
                  <a:gd name="T5" fmla="*/ 0 h 45"/>
                  <a:gd name="T6" fmla="*/ 6 w 31"/>
                  <a:gd name="T7" fmla="*/ 6 h 45"/>
                  <a:gd name="T8" fmla="*/ 6 w 31"/>
                  <a:gd name="T9" fmla="*/ 6 h 45"/>
                  <a:gd name="T10" fmla="*/ 17 w 31"/>
                  <a:gd name="T11" fmla="*/ 0 h 45"/>
                  <a:gd name="T12" fmla="*/ 31 w 31"/>
                  <a:gd name="T13" fmla="*/ 16 h 45"/>
                  <a:gd name="T14" fmla="*/ 16 w 31"/>
                  <a:gd name="T15" fmla="*/ 33 h 45"/>
                  <a:gd name="T16" fmla="*/ 6 w 31"/>
                  <a:gd name="T17" fmla="*/ 28 h 45"/>
                  <a:gd name="T18" fmla="*/ 6 w 31"/>
                  <a:gd name="T19" fmla="*/ 28 h 45"/>
                  <a:gd name="T20" fmla="*/ 6 w 31"/>
                  <a:gd name="T21" fmla="*/ 45 h 45"/>
                  <a:gd name="T22" fmla="*/ 1 w 31"/>
                  <a:gd name="T23" fmla="*/ 45 h 45"/>
                  <a:gd name="T24" fmla="*/ 1 w 31"/>
                  <a:gd name="T25" fmla="*/ 11 h 45"/>
                  <a:gd name="T26" fmla="*/ 6 w 31"/>
                  <a:gd name="T27" fmla="*/ 19 h 45"/>
                  <a:gd name="T28" fmla="*/ 7 w 31"/>
                  <a:gd name="T29" fmla="*/ 21 h 45"/>
                  <a:gd name="T30" fmla="*/ 15 w 31"/>
                  <a:gd name="T31" fmla="*/ 28 h 45"/>
                  <a:gd name="T32" fmla="*/ 25 w 31"/>
                  <a:gd name="T33" fmla="*/ 16 h 45"/>
                  <a:gd name="T34" fmla="*/ 15 w 31"/>
                  <a:gd name="T35" fmla="*/ 4 h 45"/>
                  <a:gd name="T36" fmla="*/ 7 w 31"/>
                  <a:gd name="T37" fmla="*/ 11 h 45"/>
                  <a:gd name="T38" fmla="*/ 6 w 31"/>
                  <a:gd name="T39" fmla="*/ 14 h 45"/>
                  <a:gd name="T40" fmla="*/ 6 w 31"/>
                  <a:gd name="T4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5">
                    <a:moveTo>
                      <a:pt x="1" y="11"/>
                    </a:moveTo>
                    <a:cubicBezTo>
                      <a:pt x="1" y="7"/>
                      <a:pt x="1" y="3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27"/>
                      <a:pt x="24" y="33"/>
                      <a:pt x="16" y="33"/>
                    </a:cubicBezTo>
                    <a:cubicBezTo>
                      <a:pt x="12" y="33"/>
                      <a:pt x="8" y="31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" y="11"/>
                    </a:lnTo>
                    <a:close/>
                    <a:moveTo>
                      <a:pt x="6" y="19"/>
                    </a:moveTo>
                    <a:cubicBezTo>
                      <a:pt x="6" y="20"/>
                      <a:pt x="6" y="21"/>
                      <a:pt x="7" y="21"/>
                    </a:cubicBezTo>
                    <a:cubicBezTo>
                      <a:pt x="8" y="25"/>
                      <a:pt x="11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0"/>
                      <a:pt x="21" y="4"/>
                      <a:pt x="15" y="4"/>
                    </a:cubicBezTo>
                    <a:cubicBezTo>
                      <a:pt x="11" y="4"/>
                      <a:pt x="8" y="7"/>
                      <a:pt x="7" y="11"/>
                    </a:cubicBezTo>
                    <a:cubicBezTo>
                      <a:pt x="7" y="12"/>
                      <a:pt x="6" y="13"/>
                      <a:pt x="6" y="14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0">
                <a:extLst>
                  <a:ext uri="{FF2B5EF4-FFF2-40B4-BE49-F238E27FC236}">
                    <a16:creationId xmlns:a16="http://schemas.microsoft.com/office/drawing/2014/main" id="{0B026CD3-F344-4015-8700-EA93F89F3C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60" y="3647"/>
                <a:ext cx="30" cy="44"/>
              </a:xfrm>
              <a:custGeom>
                <a:avLst/>
                <a:gdLst>
                  <a:gd name="T0" fmla="*/ 1 w 31"/>
                  <a:gd name="T1" fmla="*/ 11 h 45"/>
                  <a:gd name="T2" fmla="*/ 0 w 31"/>
                  <a:gd name="T3" fmla="*/ 0 h 45"/>
                  <a:gd name="T4" fmla="*/ 6 w 31"/>
                  <a:gd name="T5" fmla="*/ 0 h 45"/>
                  <a:gd name="T6" fmla="*/ 6 w 31"/>
                  <a:gd name="T7" fmla="*/ 6 h 45"/>
                  <a:gd name="T8" fmla="*/ 6 w 31"/>
                  <a:gd name="T9" fmla="*/ 6 h 45"/>
                  <a:gd name="T10" fmla="*/ 17 w 31"/>
                  <a:gd name="T11" fmla="*/ 0 h 45"/>
                  <a:gd name="T12" fmla="*/ 31 w 31"/>
                  <a:gd name="T13" fmla="*/ 16 h 45"/>
                  <a:gd name="T14" fmla="*/ 16 w 31"/>
                  <a:gd name="T15" fmla="*/ 33 h 45"/>
                  <a:gd name="T16" fmla="*/ 7 w 31"/>
                  <a:gd name="T17" fmla="*/ 28 h 45"/>
                  <a:gd name="T18" fmla="*/ 6 w 31"/>
                  <a:gd name="T19" fmla="*/ 28 h 45"/>
                  <a:gd name="T20" fmla="*/ 6 w 31"/>
                  <a:gd name="T21" fmla="*/ 45 h 45"/>
                  <a:gd name="T22" fmla="*/ 1 w 31"/>
                  <a:gd name="T23" fmla="*/ 45 h 45"/>
                  <a:gd name="T24" fmla="*/ 1 w 31"/>
                  <a:gd name="T25" fmla="*/ 11 h 45"/>
                  <a:gd name="T26" fmla="*/ 6 w 31"/>
                  <a:gd name="T27" fmla="*/ 19 h 45"/>
                  <a:gd name="T28" fmla="*/ 7 w 31"/>
                  <a:gd name="T29" fmla="*/ 21 h 45"/>
                  <a:gd name="T30" fmla="*/ 15 w 31"/>
                  <a:gd name="T31" fmla="*/ 28 h 45"/>
                  <a:gd name="T32" fmla="*/ 25 w 31"/>
                  <a:gd name="T33" fmla="*/ 16 h 45"/>
                  <a:gd name="T34" fmla="*/ 16 w 31"/>
                  <a:gd name="T35" fmla="*/ 4 h 45"/>
                  <a:gd name="T36" fmla="*/ 7 w 31"/>
                  <a:gd name="T37" fmla="*/ 11 h 45"/>
                  <a:gd name="T38" fmla="*/ 6 w 31"/>
                  <a:gd name="T39" fmla="*/ 14 h 45"/>
                  <a:gd name="T40" fmla="*/ 6 w 31"/>
                  <a:gd name="T4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5">
                    <a:moveTo>
                      <a:pt x="1" y="11"/>
                    </a:moveTo>
                    <a:cubicBezTo>
                      <a:pt x="1" y="7"/>
                      <a:pt x="1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25" y="0"/>
                      <a:pt x="31" y="6"/>
                      <a:pt x="31" y="16"/>
                    </a:cubicBezTo>
                    <a:cubicBezTo>
                      <a:pt x="31" y="27"/>
                      <a:pt x="24" y="33"/>
                      <a:pt x="16" y="33"/>
                    </a:cubicBezTo>
                    <a:cubicBezTo>
                      <a:pt x="12" y="33"/>
                      <a:pt x="8" y="31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" y="11"/>
                    </a:lnTo>
                    <a:close/>
                    <a:moveTo>
                      <a:pt x="6" y="19"/>
                    </a:moveTo>
                    <a:cubicBezTo>
                      <a:pt x="6" y="20"/>
                      <a:pt x="7" y="21"/>
                      <a:pt x="7" y="21"/>
                    </a:cubicBezTo>
                    <a:cubicBezTo>
                      <a:pt x="8" y="25"/>
                      <a:pt x="11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0"/>
                      <a:pt x="22" y="4"/>
                      <a:pt x="16" y="4"/>
                    </a:cubicBezTo>
                    <a:cubicBezTo>
                      <a:pt x="12" y="4"/>
                      <a:pt x="8" y="7"/>
                      <a:pt x="7" y="11"/>
                    </a:cubicBezTo>
                    <a:cubicBezTo>
                      <a:pt x="7" y="12"/>
                      <a:pt x="6" y="13"/>
                      <a:pt x="6" y="14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8DFC2E15-16AC-4B01-9E91-FDFD335DFAF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6" y="3647"/>
                <a:ext cx="30" cy="32"/>
              </a:xfrm>
              <a:custGeom>
                <a:avLst/>
                <a:gdLst>
                  <a:gd name="T0" fmla="*/ 31 w 31"/>
                  <a:gd name="T1" fmla="*/ 16 h 33"/>
                  <a:gd name="T2" fmla="*/ 15 w 31"/>
                  <a:gd name="T3" fmla="*/ 33 h 33"/>
                  <a:gd name="T4" fmla="*/ 0 w 31"/>
                  <a:gd name="T5" fmla="*/ 16 h 33"/>
                  <a:gd name="T6" fmla="*/ 16 w 31"/>
                  <a:gd name="T7" fmla="*/ 0 h 33"/>
                  <a:gd name="T8" fmla="*/ 31 w 31"/>
                  <a:gd name="T9" fmla="*/ 16 h 33"/>
                  <a:gd name="T10" fmla="*/ 6 w 31"/>
                  <a:gd name="T11" fmla="*/ 16 h 33"/>
                  <a:gd name="T12" fmla="*/ 15 w 31"/>
                  <a:gd name="T13" fmla="*/ 28 h 33"/>
                  <a:gd name="T14" fmla="*/ 25 w 31"/>
                  <a:gd name="T15" fmla="*/ 16 h 33"/>
                  <a:gd name="T16" fmla="*/ 15 w 31"/>
                  <a:gd name="T17" fmla="*/ 4 h 33"/>
                  <a:gd name="T18" fmla="*/ 6 w 31"/>
                  <a:gd name="T1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3">
                    <a:moveTo>
                      <a:pt x="31" y="16"/>
                    </a:moveTo>
                    <a:cubicBezTo>
                      <a:pt x="31" y="28"/>
                      <a:pt x="23" y="33"/>
                      <a:pt x="15" y="33"/>
                    </a:cubicBezTo>
                    <a:cubicBezTo>
                      <a:pt x="7" y="33"/>
                      <a:pt x="0" y="26"/>
                      <a:pt x="0" y="16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25" y="0"/>
                      <a:pt x="31" y="6"/>
                      <a:pt x="31" y="16"/>
                    </a:cubicBezTo>
                    <a:close/>
                    <a:moveTo>
                      <a:pt x="6" y="16"/>
                    </a:moveTo>
                    <a:cubicBezTo>
                      <a:pt x="6" y="23"/>
                      <a:pt x="10" y="28"/>
                      <a:pt x="15" y="28"/>
                    </a:cubicBezTo>
                    <a:cubicBezTo>
                      <a:pt x="21" y="28"/>
                      <a:pt x="25" y="23"/>
                      <a:pt x="25" y="16"/>
                    </a:cubicBezTo>
                    <a:cubicBezTo>
                      <a:pt x="25" y="11"/>
                      <a:pt x="22" y="4"/>
                      <a:pt x="15" y="4"/>
                    </a:cubicBezTo>
                    <a:cubicBezTo>
                      <a:pt x="9" y="4"/>
                      <a:pt x="6" y="10"/>
                      <a:pt x="6" y="16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1155013F-45D5-4545-95CF-4E5EC4B45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33" y="3647"/>
                <a:ext cx="15" cy="31"/>
              </a:xfrm>
              <a:custGeom>
                <a:avLst/>
                <a:gdLst>
                  <a:gd name="T0" fmla="*/ 1 w 16"/>
                  <a:gd name="T1" fmla="*/ 10 h 32"/>
                  <a:gd name="T2" fmla="*/ 0 w 16"/>
                  <a:gd name="T3" fmla="*/ 0 h 32"/>
                  <a:gd name="T4" fmla="*/ 5 w 16"/>
                  <a:gd name="T5" fmla="*/ 0 h 32"/>
                  <a:gd name="T6" fmla="*/ 6 w 16"/>
                  <a:gd name="T7" fmla="*/ 7 h 32"/>
                  <a:gd name="T8" fmla="*/ 6 w 16"/>
                  <a:gd name="T9" fmla="*/ 7 h 32"/>
                  <a:gd name="T10" fmla="*/ 15 w 16"/>
                  <a:gd name="T11" fmla="*/ 0 h 32"/>
                  <a:gd name="T12" fmla="*/ 16 w 16"/>
                  <a:gd name="T13" fmla="*/ 0 h 32"/>
                  <a:gd name="T14" fmla="*/ 16 w 16"/>
                  <a:gd name="T15" fmla="*/ 5 h 32"/>
                  <a:gd name="T16" fmla="*/ 14 w 16"/>
                  <a:gd name="T17" fmla="*/ 5 h 32"/>
                  <a:gd name="T18" fmla="*/ 7 w 16"/>
                  <a:gd name="T19" fmla="*/ 12 h 32"/>
                  <a:gd name="T20" fmla="*/ 6 w 16"/>
                  <a:gd name="T21" fmla="*/ 15 h 32"/>
                  <a:gd name="T22" fmla="*/ 6 w 16"/>
                  <a:gd name="T23" fmla="*/ 32 h 32"/>
                  <a:gd name="T24" fmla="*/ 1 w 16"/>
                  <a:gd name="T25" fmla="*/ 32 h 32"/>
                  <a:gd name="T26" fmla="*/ 1 w 16"/>
                  <a:gd name="T2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2">
                    <a:moveTo>
                      <a:pt x="1" y="10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0" y="5"/>
                      <a:pt x="7" y="8"/>
                      <a:pt x="7" y="12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" y="32"/>
                      <a:pt x="1" y="32"/>
                      <a:pt x="1" y="32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95EEF4D8-7FD1-46D5-9530-4BED87C0B1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53" y="3640"/>
                <a:ext cx="19" cy="39"/>
              </a:xfrm>
              <a:custGeom>
                <a:avLst/>
                <a:gdLst>
                  <a:gd name="T0" fmla="*/ 10 w 19"/>
                  <a:gd name="T1" fmla="*/ 0 h 40"/>
                  <a:gd name="T2" fmla="*/ 10 w 19"/>
                  <a:gd name="T3" fmla="*/ 7 h 40"/>
                  <a:gd name="T4" fmla="*/ 19 w 19"/>
                  <a:gd name="T5" fmla="*/ 7 h 40"/>
                  <a:gd name="T6" fmla="*/ 19 w 19"/>
                  <a:gd name="T7" fmla="*/ 12 h 40"/>
                  <a:gd name="T8" fmla="*/ 10 w 19"/>
                  <a:gd name="T9" fmla="*/ 12 h 40"/>
                  <a:gd name="T10" fmla="*/ 10 w 19"/>
                  <a:gd name="T11" fmla="*/ 29 h 40"/>
                  <a:gd name="T12" fmla="*/ 15 w 19"/>
                  <a:gd name="T13" fmla="*/ 35 h 40"/>
                  <a:gd name="T14" fmla="*/ 18 w 19"/>
                  <a:gd name="T15" fmla="*/ 34 h 40"/>
                  <a:gd name="T16" fmla="*/ 18 w 19"/>
                  <a:gd name="T17" fmla="*/ 39 h 40"/>
                  <a:gd name="T18" fmla="*/ 13 w 19"/>
                  <a:gd name="T19" fmla="*/ 40 h 40"/>
                  <a:gd name="T20" fmla="*/ 7 w 19"/>
                  <a:gd name="T21" fmla="*/ 37 h 40"/>
                  <a:gd name="T22" fmla="*/ 5 w 19"/>
                  <a:gd name="T23" fmla="*/ 29 h 40"/>
                  <a:gd name="T24" fmla="*/ 5 w 19"/>
                  <a:gd name="T25" fmla="*/ 12 h 40"/>
                  <a:gd name="T26" fmla="*/ 0 w 19"/>
                  <a:gd name="T27" fmla="*/ 12 h 40"/>
                  <a:gd name="T28" fmla="*/ 0 w 19"/>
                  <a:gd name="T29" fmla="*/ 7 h 40"/>
                  <a:gd name="T30" fmla="*/ 5 w 19"/>
                  <a:gd name="T31" fmla="*/ 7 h 40"/>
                  <a:gd name="T32" fmla="*/ 5 w 19"/>
                  <a:gd name="T33" fmla="*/ 1 h 40"/>
                  <a:gd name="T34" fmla="*/ 10 w 19"/>
                  <a:gd name="T3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40">
                    <a:moveTo>
                      <a:pt x="10" y="0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3"/>
                      <a:pt x="12" y="35"/>
                      <a:pt x="15" y="35"/>
                    </a:cubicBezTo>
                    <a:cubicBezTo>
                      <a:pt x="16" y="35"/>
                      <a:pt x="17" y="35"/>
                      <a:pt x="18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39"/>
                      <a:pt x="15" y="40"/>
                      <a:pt x="13" y="40"/>
                    </a:cubicBezTo>
                    <a:cubicBezTo>
                      <a:pt x="11" y="40"/>
                      <a:pt x="8" y="39"/>
                      <a:pt x="7" y="37"/>
                    </a:cubicBezTo>
                    <a:cubicBezTo>
                      <a:pt x="5" y="35"/>
                      <a:pt x="5" y="33"/>
                      <a:pt x="5" y="2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"/>
                      <a:pt x="5" y="1"/>
                      <a:pt x="5" y="1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8062107E-5822-4E22-A84B-654B4D38A30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5" y="3647"/>
                <a:ext cx="27" cy="32"/>
              </a:xfrm>
              <a:custGeom>
                <a:avLst/>
                <a:gdLst>
                  <a:gd name="T0" fmla="*/ 6 w 28"/>
                  <a:gd name="T1" fmla="*/ 17 h 33"/>
                  <a:gd name="T2" fmla="*/ 17 w 28"/>
                  <a:gd name="T3" fmla="*/ 28 h 33"/>
                  <a:gd name="T4" fmla="*/ 26 w 28"/>
                  <a:gd name="T5" fmla="*/ 27 h 33"/>
                  <a:gd name="T6" fmla="*/ 27 w 28"/>
                  <a:gd name="T7" fmla="*/ 31 h 33"/>
                  <a:gd name="T8" fmla="*/ 16 w 28"/>
                  <a:gd name="T9" fmla="*/ 33 h 33"/>
                  <a:gd name="T10" fmla="*/ 0 w 28"/>
                  <a:gd name="T11" fmla="*/ 17 h 33"/>
                  <a:gd name="T12" fmla="*/ 15 w 28"/>
                  <a:gd name="T13" fmla="*/ 0 h 33"/>
                  <a:gd name="T14" fmla="*/ 28 w 28"/>
                  <a:gd name="T15" fmla="*/ 14 h 33"/>
                  <a:gd name="T16" fmla="*/ 28 w 28"/>
                  <a:gd name="T17" fmla="*/ 17 h 33"/>
                  <a:gd name="T18" fmla="*/ 6 w 28"/>
                  <a:gd name="T19" fmla="*/ 17 h 33"/>
                  <a:gd name="T20" fmla="*/ 23 w 28"/>
                  <a:gd name="T21" fmla="*/ 13 h 33"/>
                  <a:gd name="T22" fmla="*/ 15 w 28"/>
                  <a:gd name="T23" fmla="*/ 4 h 33"/>
                  <a:gd name="T24" fmla="*/ 6 w 28"/>
                  <a:gd name="T25" fmla="*/ 13 h 33"/>
                  <a:gd name="T26" fmla="*/ 23 w 28"/>
                  <a:gd name="T2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3">
                    <a:moveTo>
                      <a:pt x="6" y="17"/>
                    </a:moveTo>
                    <a:cubicBezTo>
                      <a:pt x="6" y="25"/>
                      <a:pt x="11" y="28"/>
                      <a:pt x="17" y="28"/>
                    </a:cubicBezTo>
                    <a:cubicBezTo>
                      <a:pt x="21" y="28"/>
                      <a:pt x="24" y="27"/>
                      <a:pt x="26" y="2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5" y="32"/>
                      <a:pt x="21" y="33"/>
                      <a:pt x="16" y="33"/>
                    </a:cubicBezTo>
                    <a:cubicBezTo>
                      <a:pt x="6" y="33"/>
                      <a:pt x="0" y="26"/>
                      <a:pt x="0" y="17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6" y="0"/>
                      <a:pt x="28" y="9"/>
                      <a:pt x="28" y="14"/>
                    </a:cubicBezTo>
                    <a:cubicBezTo>
                      <a:pt x="28" y="16"/>
                      <a:pt x="28" y="17"/>
                      <a:pt x="28" y="17"/>
                    </a:cubicBezTo>
                    <a:lnTo>
                      <a:pt x="6" y="17"/>
                    </a:lnTo>
                    <a:close/>
                    <a:moveTo>
                      <a:pt x="23" y="13"/>
                    </a:moveTo>
                    <a:cubicBezTo>
                      <a:pt x="23" y="9"/>
                      <a:pt x="21" y="4"/>
                      <a:pt x="15" y="4"/>
                    </a:cubicBezTo>
                    <a:cubicBezTo>
                      <a:pt x="9" y="4"/>
                      <a:pt x="7" y="9"/>
                      <a:pt x="6" y="13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82DCC51B-76AD-47A9-8489-1D88FA8DBD4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08" y="3633"/>
                <a:ext cx="29" cy="46"/>
              </a:xfrm>
              <a:custGeom>
                <a:avLst/>
                <a:gdLst>
                  <a:gd name="T0" fmla="*/ 30 w 30"/>
                  <a:gd name="T1" fmla="*/ 0 h 47"/>
                  <a:gd name="T2" fmla="*/ 30 w 30"/>
                  <a:gd name="T3" fmla="*/ 38 h 47"/>
                  <a:gd name="T4" fmla="*/ 30 w 30"/>
                  <a:gd name="T5" fmla="*/ 46 h 47"/>
                  <a:gd name="T6" fmla="*/ 25 w 30"/>
                  <a:gd name="T7" fmla="*/ 46 h 47"/>
                  <a:gd name="T8" fmla="*/ 25 w 30"/>
                  <a:gd name="T9" fmla="*/ 40 h 47"/>
                  <a:gd name="T10" fmla="*/ 24 w 30"/>
                  <a:gd name="T11" fmla="*/ 40 h 47"/>
                  <a:gd name="T12" fmla="*/ 14 w 30"/>
                  <a:gd name="T13" fmla="*/ 47 h 47"/>
                  <a:gd name="T14" fmla="*/ 0 w 30"/>
                  <a:gd name="T15" fmla="*/ 31 h 47"/>
                  <a:gd name="T16" fmla="*/ 14 w 30"/>
                  <a:gd name="T17" fmla="*/ 14 h 47"/>
                  <a:gd name="T18" fmla="*/ 24 w 30"/>
                  <a:gd name="T19" fmla="*/ 18 h 47"/>
                  <a:gd name="T20" fmla="*/ 24 w 30"/>
                  <a:gd name="T21" fmla="*/ 18 h 47"/>
                  <a:gd name="T22" fmla="*/ 24 w 30"/>
                  <a:gd name="T23" fmla="*/ 0 h 47"/>
                  <a:gd name="T24" fmla="*/ 30 w 30"/>
                  <a:gd name="T25" fmla="*/ 0 h 47"/>
                  <a:gd name="T26" fmla="*/ 24 w 30"/>
                  <a:gd name="T27" fmla="*/ 27 h 47"/>
                  <a:gd name="T28" fmla="*/ 24 w 30"/>
                  <a:gd name="T29" fmla="*/ 25 h 47"/>
                  <a:gd name="T30" fmla="*/ 15 w 30"/>
                  <a:gd name="T31" fmla="*/ 18 h 47"/>
                  <a:gd name="T32" fmla="*/ 6 w 30"/>
                  <a:gd name="T33" fmla="*/ 30 h 47"/>
                  <a:gd name="T34" fmla="*/ 15 w 30"/>
                  <a:gd name="T35" fmla="*/ 42 h 47"/>
                  <a:gd name="T36" fmla="*/ 24 w 30"/>
                  <a:gd name="T37" fmla="*/ 35 h 47"/>
                  <a:gd name="T38" fmla="*/ 24 w 30"/>
                  <a:gd name="T39" fmla="*/ 33 h 47"/>
                  <a:gd name="T40" fmla="*/ 24 w 30"/>
                  <a:gd name="T41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41"/>
                      <a:pt x="30" y="44"/>
                      <a:pt x="3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4"/>
                      <a:pt x="19" y="47"/>
                      <a:pt x="14" y="47"/>
                    </a:cubicBezTo>
                    <a:cubicBezTo>
                      <a:pt x="6" y="47"/>
                      <a:pt x="0" y="40"/>
                      <a:pt x="0" y="31"/>
                    </a:cubicBezTo>
                    <a:cubicBezTo>
                      <a:pt x="0" y="20"/>
                      <a:pt x="7" y="14"/>
                      <a:pt x="14" y="14"/>
                    </a:cubicBezTo>
                    <a:cubicBezTo>
                      <a:pt x="19" y="14"/>
                      <a:pt x="22" y="16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30" y="0"/>
                    </a:lnTo>
                    <a:close/>
                    <a:moveTo>
                      <a:pt x="24" y="27"/>
                    </a:moveTo>
                    <a:cubicBezTo>
                      <a:pt x="24" y="26"/>
                      <a:pt x="24" y="25"/>
                      <a:pt x="24" y="25"/>
                    </a:cubicBezTo>
                    <a:cubicBezTo>
                      <a:pt x="23" y="21"/>
                      <a:pt x="20" y="18"/>
                      <a:pt x="15" y="18"/>
                    </a:cubicBezTo>
                    <a:cubicBezTo>
                      <a:pt x="9" y="18"/>
                      <a:pt x="6" y="23"/>
                      <a:pt x="6" y="30"/>
                    </a:cubicBezTo>
                    <a:cubicBezTo>
                      <a:pt x="6" y="37"/>
                      <a:pt x="9" y="42"/>
                      <a:pt x="15" y="42"/>
                    </a:cubicBezTo>
                    <a:cubicBezTo>
                      <a:pt x="19" y="42"/>
                      <a:pt x="23" y="39"/>
                      <a:pt x="24" y="35"/>
                    </a:cubicBezTo>
                    <a:cubicBezTo>
                      <a:pt x="24" y="34"/>
                      <a:pt x="24" y="34"/>
                      <a:pt x="24" y="33"/>
                    </a:cubicBez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89F27A9A-CDAB-4F08-B3B0-8DBC7F9DEDE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59" y="3633"/>
                <a:ext cx="29" cy="46"/>
              </a:xfrm>
              <a:custGeom>
                <a:avLst/>
                <a:gdLst>
                  <a:gd name="T0" fmla="*/ 0 w 30"/>
                  <a:gd name="T1" fmla="*/ 0 h 47"/>
                  <a:gd name="T2" fmla="*/ 6 w 30"/>
                  <a:gd name="T3" fmla="*/ 0 h 47"/>
                  <a:gd name="T4" fmla="*/ 6 w 30"/>
                  <a:gd name="T5" fmla="*/ 19 h 47"/>
                  <a:gd name="T6" fmla="*/ 6 w 30"/>
                  <a:gd name="T7" fmla="*/ 19 h 47"/>
                  <a:gd name="T8" fmla="*/ 17 w 30"/>
                  <a:gd name="T9" fmla="*/ 14 h 47"/>
                  <a:gd name="T10" fmla="*/ 30 w 30"/>
                  <a:gd name="T11" fmla="*/ 30 h 47"/>
                  <a:gd name="T12" fmla="*/ 16 w 30"/>
                  <a:gd name="T13" fmla="*/ 47 h 47"/>
                  <a:gd name="T14" fmla="*/ 5 w 30"/>
                  <a:gd name="T15" fmla="*/ 41 h 47"/>
                  <a:gd name="T16" fmla="*/ 5 w 30"/>
                  <a:gd name="T17" fmla="*/ 41 h 47"/>
                  <a:gd name="T18" fmla="*/ 5 w 30"/>
                  <a:gd name="T19" fmla="*/ 46 h 47"/>
                  <a:gd name="T20" fmla="*/ 0 w 30"/>
                  <a:gd name="T21" fmla="*/ 46 h 47"/>
                  <a:gd name="T22" fmla="*/ 0 w 30"/>
                  <a:gd name="T23" fmla="*/ 38 h 47"/>
                  <a:gd name="T24" fmla="*/ 0 w 30"/>
                  <a:gd name="T25" fmla="*/ 0 h 47"/>
                  <a:gd name="T26" fmla="*/ 6 w 30"/>
                  <a:gd name="T27" fmla="*/ 33 h 47"/>
                  <a:gd name="T28" fmla="*/ 6 w 30"/>
                  <a:gd name="T29" fmla="*/ 35 h 47"/>
                  <a:gd name="T30" fmla="*/ 15 w 30"/>
                  <a:gd name="T31" fmla="*/ 42 h 47"/>
                  <a:gd name="T32" fmla="*/ 24 w 30"/>
                  <a:gd name="T33" fmla="*/ 30 h 47"/>
                  <a:gd name="T34" fmla="*/ 15 w 30"/>
                  <a:gd name="T35" fmla="*/ 18 h 47"/>
                  <a:gd name="T36" fmla="*/ 6 w 30"/>
                  <a:gd name="T37" fmla="*/ 25 h 47"/>
                  <a:gd name="T38" fmla="*/ 6 w 30"/>
                  <a:gd name="T39" fmla="*/ 28 h 47"/>
                  <a:gd name="T40" fmla="*/ 6 w 30"/>
                  <a:gd name="T4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6"/>
                      <a:pt x="11" y="14"/>
                      <a:pt x="17" y="14"/>
                    </a:cubicBezTo>
                    <a:cubicBezTo>
                      <a:pt x="24" y="14"/>
                      <a:pt x="30" y="20"/>
                      <a:pt x="30" y="30"/>
                    </a:cubicBezTo>
                    <a:cubicBezTo>
                      <a:pt x="30" y="41"/>
                      <a:pt x="23" y="47"/>
                      <a:pt x="16" y="47"/>
                    </a:cubicBezTo>
                    <a:cubicBezTo>
                      <a:pt x="11" y="47"/>
                      <a:pt x="7" y="45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1"/>
                      <a:pt x="0" y="38"/>
                    </a:cubicBezTo>
                    <a:lnTo>
                      <a:pt x="0" y="0"/>
                    </a:lnTo>
                    <a:close/>
                    <a:moveTo>
                      <a:pt x="6" y="33"/>
                    </a:moveTo>
                    <a:cubicBezTo>
                      <a:pt x="6" y="34"/>
                      <a:pt x="6" y="35"/>
                      <a:pt x="6" y="35"/>
                    </a:cubicBezTo>
                    <a:cubicBezTo>
                      <a:pt x="7" y="39"/>
                      <a:pt x="10" y="42"/>
                      <a:pt x="15" y="42"/>
                    </a:cubicBezTo>
                    <a:cubicBezTo>
                      <a:pt x="21" y="42"/>
                      <a:pt x="24" y="37"/>
                      <a:pt x="24" y="30"/>
                    </a:cubicBezTo>
                    <a:cubicBezTo>
                      <a:pt x="24" y="24"/>
                      <a:pt x="21" y="18"/>
                      <a:pt x="15" y="18"/>
                    </a:cubicBezTo>
                    <a:cubicBezTo>
                      <a:pt x="11" y="18"/>
                      <a:pt x="7" y="21"/>
                      <a:pt x="6" y="25"/>
                    </a:cubicBezTo>
                    <a:cubicBezTo>
                      <a:pt x="6" y="26"/>
                      <a:pt x="6" y="27"/>
                      <a:pt x="6" y="28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3E7C9EF0-9B17-4F5F-99A3-F3FD45B6C3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91" y="3647"/>
                <a:ext cx="29" cy="45"/>
              </a:xfrm>
              <a:custGeom>
                <a:avLst/>
                <a:gdLst>
                  <a:gd name="T0" fmla="*/ 7 w 30"/>
                  <a:gd name="T1" fmla="*/ 0 h 46"/>
                  <a:gd name="T2" fmla="*/ 13 w 30"/>
                  <a:gd name="T3" fmla="*/ 19 h 46"/>
                  <a:gd name="T4" fmla="*/ 15 w 30"/>
                  <a:gd name="T5" fmla="*/ 25 h 46"/>
                  <a:gd name="T6" fmla="*/ 16 w 30"/>
                  <a:gd name="T7" fmla="*/ 25 h 46"/>
                  <a:gd name="T8" fmla="*/ 18 w 30"/>
                  <a:gd name="T9" fmla="*/ 19 h 46"/>
                  <a:gd name="T10" fmla="*/ 24 w 30"/>
                  <a:gd name="T11" fmla="*/ 0 h 46"/>
                  <a:gd name="T12" fmla="*/ 30 w 30"/>
                  <a:gd name="T13" fmla="*/ 0 h 46"/>
                  <a:gd name="T14" fmla="*/ 21 w 30"/>
                  <a:gd name="T15" fmla="*/ 23 h 46"/>
                  <a:gd name="T16" fmla="*/ 11 w 30"/>
                  <a:gd name="T17" fmla="*/ 43 h 46"/>
                  <a:gd name="T18" fmla="*/ 3 w 30"/>
                  <a:gd name="T19" fmla="*/ 46 h 46"/>
                  <a:gd name="T20" fmla="*/ 2 w 30"/>
                  <a:gd name="T21" fmla="*/ 42 h 46"/>
                  <a:gd name="T22" fmla="*/ 7 w 30"/>
                  <a:gd name="T23" fmla="*/ 39 h 46"/>
                  <a:gd name="T24" fmla="*/ 12 w 30"/>
                  <a:gd name="T25" fmla="*/ 32 h 46"/>
                  <a:gd name="T26" fmla="*/ 12 w 30"/>
                  <a:gd name="T27" fmla="*/ 31 h 46"/>
                  <a:gd name="T28" fmla="*/ 12 w 30"/>
                  <a:gd name="T29" fmla="*/ 29 h 46"/>
                  <a:gd name="T30" fmla="*/ 0 w 30"/>
                  <a:gd name="T31" fmla="*/ 0 h 46"/>
                  <a:gd name="T32" fmla="*/ 7 w 30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7" y="0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5" y="24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7" y="34"/>
                      <a:pt x="14" y="39"/>
                      <a:pt x="11" y="43"/>
                    </a:cubicBezTo>
                    <a:cubicBezTo>
                      <a:pt x="8" y="45"/>
                      <a:pt x="5" y="46"/>
                      <a:pt x="3" y="4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1"/>
                      <a:pt x="5" y="40"/>
                      <a:pt x="7" y="39"/>
                    </a:cubicBezTo>
                    <a:cubicBezTo>
                      <a:pt x="9" y="37"/>
                      <a:pt x="11" y="35"/>
                      <a:pt x="12" y="32"/>
                    </a:cubicBezTo>
                    <a:cubicBezTo>
                      <a:pt x="12" y="32"/>
                      <a:pt x="12" y="31"/>
                      <a:pt x="12" y="31"/>
                    </a:cubicBezTo>
                    <a:cubicBezTo>
                      <a:pt x="12" y="31"/>
                      <a:pt x="12" y="30"/>
                      <a:pt x="12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Rectangle 48">
                <a:extLst>
                  <a:ext uri="{FF2B5EF4-FFF2-40B4-BE49-F238E27FC236}">
                    <a16:creationId xmlns:a16="http://schemas.microsoft.com/office/drawing/2014/main" id="{EBA4F630-804A-4F09-B110-2D3803F202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11" y="3626"/>
                <a:ext cx="2" cy="454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0860B39D-3AF3-41DF-B68D-B6FD22B1E6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11" y="3626"/>
                <a:ext cx="2" cy="454"/>
              </a:xfrm>
              <a:custGeom>
                <a:avLst/>
                <a:gdLst>
                  <a:gd name="T0" fmla="*/ 0 w 2"/>
                  <a:gd name="T1" fmla="*/ 0 h 454"/>
                  <a:gd name="T2" fmla="*/ 0 w 2"/>
                  <a:gd name="T3" fmla="*/ 454 h 454"/>
                  <a:gd name="T4" fmla="*/ 2 w 2"/>
                  <a:gd name="T5" fmla="*/ 454 h 454"/>
                  <a:gd name="T6" fmla="*/ 2 w 2"/>
                  <a:gd name="T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54">
                    <a:moveTo>
                      <a:pt x="0" y="0"/>
                    </a:moveTo>
                    <a:lnTo>
                      <a:pt x="0" y="454"/>
                    </a:lnTo>
                    <a:lnTo>
                      <a:pt x="2" y="45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9D1DD2-FBF7-45FF-90BA-F4FD5620C2B5}"/>
                </a:ext>
              </a:extLst>
            </p:cNvPr>
            <p:cNvGrpSpPr/>
            <p:nvPr userDrawn="1"/>
          </p:nvGrpSpPr>
          <p:grpSpPr>
            <a:xfrm>
              <a:off x="2605915" y="5999870"/>
              <a:ext cx="1218373" cy="529630"/>
              <a:chOff x="3838222" y="4771850"/>
              <a:chExt cx="2412300" cy="104863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777E66-D7EF-4E63-B157-BB1A76E52F03}"/>
                  </a:ext>
                </a:extLst>
              </p:cNvPr>
              <p:cNvSpPr/>
              <p:nvPr userDrawn="1"/>
            </p:nvSpPr>
            <p:spPr>
              <a:xfrm>
                <a:off x="3838222" y="4778638"/>
                <a:ext cx="1354667" cy="517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9F22391-8E75-460D-BB43-9128622545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838222" y="4771850"/>
                <a:ext cx="2412300" cy="1048633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DC950D-4CF3-4A54-BC2D-759D79318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49778"/>
            <a:ext cx="6138333" cy="1218318"/>
          </a:xfrm>
        </p:spPr>
        <p:txBody>
          <a:bodyPr anchor="b">
            <a:normAutofit/>
          </a:bodyPr>
          <a:lstStyle>
            <a:lvl1pPr algn="l">
              <a:defRPr sz="40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EE47-FED5-4281-9145-04F49FDB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13252"/>
            <a:ext cx="6138333" cy="72337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62EE-D420-4C1E-A988-6F6A9D1C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26BE9-5C98-4367-A330-CF7415FEA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830991"/>
            <a:ext cx="3338513" cy="3651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124B8307-6DE0-4DBD-B94C-6A8555406F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78508" y="381003"/>
            <a:ext cx="4319791" cy="6092818"/>
          </a:xfrm>
        </p:spPr>
        <p:txBody>
          <a:bodyPr/>
          <a:lstStyle/>
          <a:p>
            <a:endParaRPr lang="en-GB"/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1A9BE3DC-ED3D-4965-91A5-43142B2B0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367" y="350692"/>
            <a:ext cx="1176693" cy="9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ren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5DB7-19B7-4AA5-BA00-0DBE08F2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CC62-B117-407C-A7AA-75449B0D4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143000" indent="-228600">
              <a:buFont typeface="+mj-lt"/>
              <a:buAutoNum type="arabicPeriod"/>
              <a:defRPr/>
            </a:lvl3pPr>
            <a:lvl4pPr marL="1600200" indent="-228600">
              <a:buFont typeface="+mj-lt"/>
              <a:buAutoNum type="arabicPeriod"/>
              <a:defRPr/>
            </a:lvl4pPr>
            <a:lvl5pPr marL="20574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7257-3A98-4D4E-BDA6-70887718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E286-A124-495C-9B54-FDFC9DF3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D0FA-E1E2-47B0-B305-52345366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8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5DB7-19B7-4AA5-BA00-0DBE08F2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CC62-B117-407C-A7AA-75449B0D4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7257-3A98-4D4E-BDA6-70887718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E286-A124-495C-9B54-FDFC9DF3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D0FA-E1E2-47B0-B305-52345366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5DB7-19B7-4AA5-BA00-0DBE08F2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CC62-B117-407C-A7AA-75449B0D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754505"/>
            <a:ext cx="58005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7257-3A98-4D4E-BDA6-70887718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E286-A124-495C-9B54-FDFC9DF3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D0FA-E1E2-47B0-B305-52345366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E6CA80-DBBB-4198-83E4-CC2F9A826D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9775" y="1798638"/>
            <a:ext cx="4533900" cy="31464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9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528B-394A-44A4-BFFB-88126938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1077"/>
            <a:ext cx="10515600" cy="131859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296F-079C-4202-B824-3211F607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30010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i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A125-DFDA-47BD-BB4D-9BA4D723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51B96-2CF9-4F01-B95A-74EB189F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F55A3-CF7C-4C81-9B2E-8F8A9674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6CE4-FA81-4A62-9E45-B4F0D41D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F0F9-A184-4E63-892A-D89AFEA4B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18FF-7EFE-41AA-98FF-2DF098B98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5EB54-E05E-424D-94FB-EF36A99B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AE76D-9E77-4E5A-A3EA-382078FB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F91A-7C09-415D-8D0F-7AECE190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9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CE1B0-EF28-4586-AF2C-648D06CD6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" y="1681163"/>
            <a:ext cx="5525135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1F9E5-37E9-4900-8CBA-DE0EC17AA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05075"/>
            <a:ext cx="55251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35403-4204-4BFC-B10F-518FF1262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50840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35E30-0F78-4223-8801-7B4677562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508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34ACB-5983-4E67-BBEA-0C8EF48B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92463-9719-4594-A0FA-B1AAFEB1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4B0C7-7019-4E5C-A81C-A9E36DB4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CC22CB-388E-469E-B000-8F74FE19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7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59E9-6C56-4D3C-92A6-8552F31B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B471D-0CCA-49B3-A7C3-01FDE755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849-EBB7-4CC8-B413-54C152D4324E}" type="datetimeFigureOut">
              <a:rPr lang="en-GB" smtClean="0"/>
              <a:pPr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47B58-B274-4226-81DD-7FDD91B8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EF55F-1562-4F41-9FBA-E34826AD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5B551-D103-43B8-AEF5-C28726AC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097280"/>
            <a:ext cx="11150600" cy="5918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04B35-B74E-4972-80A6-2E158C7B3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" y="1922777"/>
            <a:ext cx="11150600" cy="41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C85CB-128B-43A4-A8A4-F24955C9E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" y="403584"/>
            <a:ext cx="11138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lang="en-GB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419849-EBB7-4CC8-B413-54C152D4324E}" type="datetimeFigureOut">
              <a:rPr lang="en-GB" smtClean="0"/>
              <a:pPr/>
              <a:t>10/11/2022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C5B4-C959-47ED-93C1-03A0F679E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449" y="392034"/>
            <a:ext cx="3206011" cy="376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71415-5128-4385-A716-BE238554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98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25DF-C76D-409C-AA51-BDE226388EB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81D01-53DB-4664-84E2-AD68377AFB64}"/>
              </a:ext>
            </a:extLst>
          </p:cNvPr>
          <p:cNvCxnSpPr>
            <a:cxnSpLocks/>
          </p:cNvCxnSpPr>
          <p:nvPr userDrawn="1"/>
        </p:nvCxnSpPr>
        <p:spPr>
          <a:xfrm>
            <a:off x="560832" y="863600"/>
            <a:ext cx="1106220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F7A259C-B219-497D-8DE1-9653C0F48C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53133" y="375518"/>
            <a:ext cx="369907" cy="2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27F3D5-A361-4137-A4A0-E8F1D9E65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222" y="334963"/>
            <a:ext cx="5031566" cy="1218318"/>
          </a:xfrm>
        </p:spPr>
        <p:txBody>
          <a:bodyPr>
            <a:noAutofit/>
          </a:bodyPr>
          <a:lstStyle/>
          <a:p>
            <a:r>
              <a:rPr lang="en-GB" sz="2800" dirty="0"/>
              <a:t>‘Safety-II: A Critical Look at the Promise and Potential for Healthcare’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FCAB1B-5DDD-4E1A-AB92-3BEA8B1D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039" y="2315933"/>
            <a:ext cx="6320749" cy="338713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With Simon Gill, Mark </a:t>
            </a:r>
            <a:r>
              <a:rPr lang="en-GB" dirty="0" err="1"/>
              <a:t>Sujan</a:t>
            </a:r>
            <a:r>
              <a:rPr lang="en-GB" dirty="0"/>
              <a:t> and Jonathan O’Reilly.</a:t>
            </a:r>
          </a:p>
          <a:p>
            <a:r>
              <a:rPr lang="en-GB" b="1" dirty="0"/>
              <a:t>** STARTS 12.30PM **</a:t>
            </a:r>
          </a:p>
          <a:p>
            <a:r>
              <a:rPr lang="en-US" dirty="0"/>
              <a:t>Welcome: please </a:t>
            </a:r>
            <a:r>
              <a:rPr lang="en-US" b="1" dirty="0"/>
              <a:t>introduce yourselves </a:t>
            </a:r>
            <a:r>
              <a:rPr lang="en-US" dirty="0"/>
              <a:t>in the chat room:</a:t>
            </a:r>
          </a:p>
          <a:p>
            <a:pPr lvl="1" algn="l">
              <a:buFontTx/>
              <a:buChar char="•"/>
            </a:pPr>
            <a:r>
              <a:rPr lang="en-US" dirty="0"/>
              <a:t> Your name</a:t>
            </a:r>
          </a:p>
          <a:p>
            <a:pPr lvl="1" algn="l">
              <a:buFontTx/>
              <a:buChar char="•"/>
            </a:pPr>
            <a:r>
              <a:rPr lang="en-US" dirty="0"/>
              <a:t> Where you are from</a:t>
            </a:r>
          </a:p>
          <a:p>
            <a:pPr lvl="1" algn="l">
              <a:buFontTx/>
              <a:buChar char="•"/>
            </a:pPr>
            <a:r>
              <a:rPr lang="en-US" dirty="0"/>
              <a:t> Why you are here today, what you want to get out of the </a:t>
            </a:r>
            <a:r>
              <a:rPr lang="en-US" dirty="0" err="1"/>
              <a:t>webinar</a:t>
            </a:r>
            <a:r>
              <a:rPr lang="en-US" dirty="0"/>
              <a:t> or what question you have for the hosts</a:t>
            </a:r>
          </a:p>
          <a:p>
            <a:pPr lvl="1" algn="l"/>
            <a:endParaRPr lang="en-US" dirty="0"/>
          </a:p>
          <a:p>
            <a:pPr lvl="1" algn="l"/>
            <a:r>
              <a:rPr lang="en-GB" i="1" dirty="0"/>
              <a:t>NB Please remain on mute unless you need to speak </a:t>
            </a:r>
            <a:r>
              <a:rPr lang="en-US" i="1" dirty="0"/>
              <a:t>–</a:t>
            </a:r>
            <a:r>
              <a:rPr lang="en-GB" i="1" dirty="0"/>
              <a:t> to reduce background noise</a:t>
            </a:r>
          </a:p>
          <a:p>
            <a:pPr lvl="1" algn="l"/>
            <a:endParaRPr lang="en-US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51F844-E952-4448-9E66-754FC0599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8070" y="5441572"/>
            <a:ext cx="2127299" cy="125077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8" name="Picture Placeholder 27" descr="A person standing in a room&#10;&#10;Description automatically generated">
            <a:extLst>
              <a:ext uri="{FF2B5EF4-FFF2-40B4-BE49-F238E27FC236}">
                <a16:creationId xmlns:a16="http://schemas.microsoft.com/office/drawing/2014/main" id="{F7D7071C-0265-4282-A459-0719788736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7448"/>
          <a:stretch>
            <a:fillRect/>
          </a:stretch>
        </p:blipFill>
        <p:spPr/>
      </p:pic>
      <p:pic>
        <p:nvPicPr>
          <p:cNvPr id="16" name="Picture Placeholder 1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19D4648-BD99-48E0-9DED-078D5411DB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7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359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A-32C9-AE5A-3658-C8FC882A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8" y="265270"/>
            <a:ext cx="11150600" cy="591819"/>
          </a:xfrm>
        </p:spPr>
        <p:txBody>
          <a:bodyPr/>
          <a:lstStyle/>
          <a:p>
            <a:r>
              <a:rPr lang="en-US" sz="2400" dirty="0"/>
              <a:t>How did you evaluate these interventions?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56DD-F25A-DEC9-1401-7762D5A0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311"/>
            <a:ext cx="12192000" cy="361263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Prospective audit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Experimentally and 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Never got that far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safety culture,  adverse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Still scoping and unsure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Was not involved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Not evaluated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QI projects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None as yet as not in use within the </a:t>
            </a:r>
            <a:r>
              <a:rPr lang="en-US" sz="2000" b="1" dirty="0" err="1"/>
              <a:t>organisation</a:t>
            </a:r>
            <a:r>
              <a:rPr lang="en-US" sz="2000" b="1" dirty="0"/>
              <a:t> yet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My </a:t>
            </a:r>
            <a:r>
              <a:rPr lang="en-US" sz="2000" b="1" dirty="0" err="1"/>
              <a:t>Msc</a:t>
            </a:r>
            <a:r>
              <a:rPr lang="en-US" sz="2000" b="1" dirty="0"/>
              <a:t> dissertation was on concepts of Safety II and its use in Obstetrics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satisfaction / to follow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Too early to know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Didn’t follow through with evaluation</a:t>
            </a:r>
          </a:p>
        </p:txBody>
      </p:sp>
    </p:spTree>
    <p:extLst>
      <p:ext uri="{BB962C8B-B14F-4D97-AF65-F5344CB8AC3E}">
        <p14:creationId xmlns:p14="http://schemas.microsoft.com/office/powerpoint/2010/main" val="339235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A-32C9-AE5A-3658-C8FC882A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8" y="265270"/>
            <a:ext cx="11150600" cy="591819"/>
          </a:xfrm>
        </p:spPr>
        <p:txBody>
          <a:bodyPr/>
          <a:lstStyle/>
          <a:p>
            <a:r>
              <a:rPr lang="en-US" sz="2400" dirty="0"/>
              <a:t>What barriers/challenges have you encountered, and what kind of successes?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56DD-F25A-DEC9-1401-7762D5A0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68" y="561178"/>
            <a:ext cx="12192000" cy="6031551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Safety-I thinking proliferates…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Fixation with "error" and "standardization" of behavior.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Frontline not familiar with S II concepts; Safety I gets priority;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It’s really hard to do </a:t>
            </a:r>
            <a:r>
              <a:rPr lang="en-US" sz="2000" dirty="0" err="1"/>
              <a:t>safetyII</a:t>
            </a:r>
            <a:r>
              <a:rPr lang="en-US" sz="2000" dirty="0"/>
              <a:t> in QI where it’s usually focused on a problem. Also </a:t>
            </a:r>
            <a:r>
              <a:rPr lang="en-US" sz="2000" dirty="0" err="1"/>
              <a:t>safetyI</a:t>
            </a:r>
            <a:r>
              <a:rPr lang="en-US" sz="2000" dirty="0"/>
              <a:t> approach </a:t>
            </a:r>
            <a:r>
              <a:rPr lang="en-US" sz="2000" dirty="0" err="1"/>
              <a:t>prioritised</a:t>
            </a:r>
            <a:r>
              <a:rPr lang="en-US" sz="2000" dirty="0"/>
              <a:t> by Trust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Not yet a clear understanding of Safety II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Poor understanding in nursing and midwifery of safety II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300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A-32C9-AE5A-3658-C8FC882A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8" y="265270"/>
            <a:ext cx="11150600" cy="591819"/>
          </a:xfrm>
        </p:spPr>
        <p:txBody>
          <a:bodyPr/>
          <a:lstStyle/>
          <a:p>
            <a:r>
              <a:rPr lang="en-US" sz="2400" dirty="0"/>
              <a:t>What barriers/challenges have you encountered…?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56DD-F25A-DEC9-1401-7762D5A0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68" y="1349115"/>
            <a:ext cx="11309829" cy="2824694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Adverse Culture: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culture! Leadership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Resistance to change,  not sufficiently evolved safety culture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Changing established thinking and the NHS not having safety 2 embedded as an approach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Culture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Lack of Resources: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lack of resources.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limited resource to do.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available time of clinicians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Lack of capacity: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Staff fatigue and multiple priorities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Lack of Engagement: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Engagement from stakeholders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Measurement Challenge: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difficult to measure besides satisfaction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Non events are difficult to evaluate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924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A-32C9-AE5A-3658-C8FC882A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8" y="265270"/>
            <a:ext cx="11150600" cy="591819"/>
          </a:xfrm>
        </p:spPr>
        <p:txBody>
          <a:bodyPr/>
          <a:lstStyle/>
          <a:p>
            <a:r>
              <a:rPr lang="en-US" sz="2400" dirty="0"/>
              <a:t>…What kind of successes?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56DD-F25A-DEC9-1401-7762D5A0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57" y="1930788"/>
            <a:ext cx="12192000" cy="361263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Local success at ward level.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None as yet as not in use within the </a:t>
            </a:r>
            <a:r>
              <a:rPr lang="en-US" sz="2000" b="1" dirty="0" err="1"/>
              <a:t>organisation</a:t>
            </a:r>
            <a:r>
              <a:rPr lang="en-US" sz="2000" b="1" dirty="0"/>
              <a:t> yet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786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0861-2EAB-FF46-96C9-DE78F98B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0" y="3133090"/>
            <a:ext cx="11150600" cy="591819"/>
          </a:xfrm>
        </p:spPr>
        <p:txBody>
          <a:bodyPr/>
          <a:lstStyle/>
          <a:p>
            <a:r>
              <a:rPr lang="en-US" dirty="0"/>
              <a:t>Your Reflections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7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6AED36-0335-42FA-9EE1-36BAA40D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0D28EB5-293E-E34F-B091-79B6829A1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48" y="3307272"/>
            <a:ext cx="6512936" cy="1407274"/>
          </a:xfrm>
        </p:spPr>
      </p:pic>
      <p:sp>
        <p:nvSpPr>
          <p:cNvPr id="10" name="TextBox 9"/>
          <p:cNvSpPr txBox="1"/>
          <p:nvPr/>
        </p:nvSpPr>
        <p:spPr>
          <a:xfrm>
            <a:off x="7431464" y="3777056"/>
            <a:ext cx="452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https://q.health.org.uk/community/groups/organisational-resilience/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5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0861-2EAB-FF46-96C9-DE78F98B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EFCF-4C38-B742-9DEF-9191DBB2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Conveners Welcome						Simon Gill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Promise and Potential of Safety-II			Mark </a:t>
            </a:r>
            <a:r>
              <a:rPr lang="en-US" dirty="0" err="1"/>
              <a:t>Sujan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Safety-II Stories from the Community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Falls QI, Bianca </a:t>
            </a:r>
            <a:r>
              <a:rPr lang="en-US" dirty="0" err="1"/>
              <a:t>Viegas</a:t>
            </a:r>
            <a:r>
              <a:rPr lang="en-US" dirty="0"/>
              <a:t>, East and North Hertfordshire NHS Trust</a:t>
            </a:r>
          </a:p>
          <a:p>
            <a:pPr lvl="1">
              <a:lnSpc>
                <a:spcPct val="150000"/>
              </a:lnSpc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from Excellence, Prof Rob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Cunney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Health Ireland</a:t>
            </a:r>
          </a:p>
          <a:p>
            <a:pPr>
              <a:lnSpc>
                <a:spcPct val="150000"/>
              </a:lnSpc>
            </a:pPr>
            <a:r>
              <a:rPr lang="en-US" dirty="0"/>
              <a:t>Your Answer and Your Reflections						</a:t>
            </a:r>
          </a:p>
          <a:p>
            <a:pPr>
              <a:lnSpc>
                <a:spcPct val="150000"/>
              </a:lnSpc>
            </a:pPr>
            <a:r>
              <a:rPr lang="en-US" dirty="0"/>
              <a:t>Close								 Simon Gill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6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0861-2EAB-FF46-96C9-DE78F98B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0" y="3133090"/>
            <a:ext cx="11150600" cy="591819"/>
          </a:xfrm>
        </p:spPr>
        <p:txBody>
          <a:bodyPr/>
          <a:lstStyle/>
          <a:p>
            <a:r>
              <a:rPr lang="en-US" dirty="0"/>
              <a:t>Conveners Welcome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Simon Gill</a:t>
            </a:r>
          </a:p>
        </p:txBody>
      </p:sp>
    </p:spTree>
    <p:extLst>
      <p:ext uri="{BB962C8B-B14F-4D97-AF65-F5344CB8AC3E}">
        <p14:creationId xmlns:p14="http://schemas.microsoft.com/office/powerpoint/2010/main" val="249825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0861-2EAB-FF46-96C9-DE78F98B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0" y="3133090"/>
            <a:ext cx="11150600" cy="5918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Promise and Potential of Safety-II		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Mark </a:t>
            </a:r>
            <a:r>
              <a:rPr lang="en-US" dirty="0" err="1">
                <a:solidFill>
                  <a:schemeClr val="tx1"/>
                </a:solidFill>
              </a:rPr>
              <a:t>Sujan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2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0861-2EAB-FF46-96C9-DE78F98B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86" y="1649064"/>
            <a:ext cx="11150600" cy="5918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Safety-II Stories from the Community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Falls QI, Bianca </a:t>
            </a:r>
            <a:r>
              <a:rPr lang="en-US" dirty="0" err="1">
                <a:solidFill>
                  <a:schemeClr val="tx1"/>
                </a:solidFill>
              </a:rPr>
              <a:t>Viegas</a:t>
            </a:r>
            <a:r>
              <a:rPr lang="en-US" dirty="0">
                <a:solidFill>
                  <a:schemeClr val="tx1"/>
                </a:solidFill>
              </a:rPr>
              <a:t>, East and North 	Hertfordshire NHS Trust</a:t>
            </a:r>
            <a:br>
              <a:rPr lang="en-US" dirty="0"/>
            </a:br>
            <a:r>
              <a:rPr lang="en-GB" dirty="0">
                <a:solidFill>
                  <a:schemeClr val="tx1"/>
                </a:solidFill>
              </a:rPr>
              <a:t>Learning from Excellence, Prof Rob </a:t>
            </a:r>
            <a:r>
              <a:rPr lang="en-GB" dirty="0" err="1">
                <a:solidFill>
                  <a:schemeClr val="tx1"/>
                </a:solidFill>
              </a:rPr>
              <a:t>Cunney</a:t>
            </a:r>
            <a:r>
              <a:rPr lang="en-GB" dirty="0">
                <a:solidFill>
                  <a:schemeClr val="tx1"/>
                </a:solidFill>
              </a:rPr>
              <a:t>, 	</a:t>
            </a:r>
            <a:r>
              <a:rPr lang="en-GB" dirty="0" err="1">
                <a:solidFill>
                  <a:schemeClr val="tx1"/>
                </a:solidFill>
              </a:rPr>
              <a:t>Childrens</a:t>
            </a:r>
            <a:r>
              <a:rPr lang="en-GB" dirty="0">
                <a:solidFill>
                  <a:schemeClr val="tx1"/>
                </a:solidFill>
              </a:rPr>
              <a:t> Health Ireland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4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0861-2EAB-FF46-96C9-DE78F98B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0" y="3133090"/>
            <a:ext cx="11150600" cy="591819"/>
          </a:xfrm>
        </p:spPr>
        <p:txBody>
          <a:bodyPr/>
          <a:lstStyle/>
          <a:p>
            <a:r>
              <a:rPr lang="en-US" dirty="0"/>
              <a:t>Your Answers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6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D1F1-E84C-474C-0226-8FDB919A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How would you describe your organisation’s implementation of Safety-II principles?</a:t>
            </a:r>
            <a:endParaRPr lang="en-US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B0132F-F3F2-91DA-0CFA-0D98AD465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948612"/>
              </p:ext>
            </p:extLst>
          </p:nvPr>
        </p:nvGraphicFramePr>
        <p:xfrm>
          <a:off x="2179319" y="1689099"/>
          <a:ext cx="8478687" cy="483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82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A-32C9-AE5A-3658-C8FC882A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8" y="265270"/>
            <a:ext cx="11150600" cy="591819"/>
          </a:xfrm>
        </p:spPr>
        <p:txBody>
          <a:bodyPr/>
          <a:lstStyle/>
          <a:p>
            <a:r>
              <a:rPr lang="en-US" sz="2800" dirty="0"/>
              <a:t>What kind of problems/issues have you applied Safety-II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56DD-F25A-DEC9-1401-7762D5A0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019331"/>
            <a:ext cx="11579652" cy="6160958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I am interested in understanding more about Work as Done and particularly what healthcare leaders need to do in order to lead.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Central line associated bloodstream infection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/>
              <a:t>Anaesthesia</a:t>
            </a:r>
            <a:r>
              <a:rPr lang="en-US" sz="1400" b="1" dirty="0"/>
              <a:t> safety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Medication Delivery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Lack of it’s even existence and being entrenched in safety 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Safeguarding adult reviews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SAE analysis,   quality planning within healthcare pathways.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deteriorating patient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Low and no harms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Cancer pathway design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Everyday work in acute healthcare settings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observing systems within theatres and 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Haven't applied it personally but there is a LFE initiative in hospital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Never Event Improvement 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/>
              <a:t>i</a:t>
            </a:r>
            <a:r>
              <a:rPr lang="en-US" sz="1400" b="1" dirty="0"/>
              <a:t> include it in my Appreciative Inquiry training as it fits so well with that philosophy,  and </a:t>
            </a:r>
            <a:r>
              <a:rPr lang="en-US" sz="1400" b="1" dirty="0" err="1"/>
              <a:t>i</a:t>
            </a:r>
            <a:r>
              <a:rPr lang="en-US" sz="1400" b="1" dirty="0"/>
              <a:t> mostly train NHS staff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During clinical incident reviews.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The diagnostic process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Insight and proactive 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Air traffic 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clinical processes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Small steps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Incident analysis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Clinical areas which high incident rates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Learning from excellence / WAI v WAD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Currently looking at how to bring Safety-II principles in at a national level through our upcoming National Policy (Wales)</a:t>
            </a:r>
          </a:p>
        </p:txBody>
      </p:sp>
    </p:spTree>
    <p:extLst>
      <p:ext uri="{BB962C8B-B14F-4D97-AF65-F5344CB8AC3E}">
        <p14:creationId xmlns:p14="http://schemas.microsoft.com/office/powerpoint/2010/main" val="426167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A-32C9-AE5A-3658-C8FC882A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8" y="265270"/>
            <a:ext cx="11150600" cy="591819"/>
          </a:xfrm>
        </p:spPr>
        <p:txBody>
          <a:bodyPr/>
          <a:lstStyle/>
          <a:p>
            <a:r>
              <a:rPr lang="en-US" sz="2400" dirty="0"/>
              <a:t>What kind of interventions did you develop using Safety-II principles?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56DD-F25A-DEC9-1401-7762D5A0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311"/>
            <a:ext cx="12509042" cy="361263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None - I just try to teach the theory.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Appreciative Enquiry X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Improved labels / icons.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Falls QI work- understanding what patients don’t fall from what works well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safety huddle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Using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An improvement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QI project list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System review of </a:t>
            </a:r>
            <a:r>
              <a:rPr lang="en-US" sz="2000" b="1" dirty="0" err="1"/>
              <a:t>Orthopaedic</a:t>
            </a:r>
            <a:r>
              <a:rPr lang="en-US" sz="2000" b="1" dirty="0"/>
              <a:t> </a:t>
            </a:r>
            <a:r>
              <a:rPr lang="en-US" sz="2000" b="1" dirty="0" err="1"/>
              <a:t>Speciality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Pre-announcement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Service improvement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Various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Onboarding training mostly to 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Learning From Excellence X 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Noted practice in an incident</a:t>
            </a:r>
          </a:p>
        </p:txBody>
      </p:sp>
    </p:spTree>
    <p:extLst>
      <p:ext uri="{BB962C8B-B14F-4D97-AF65-F5344CB8AC3E}">
        <p14:creationId xmlns:p14="http://schemas.microsoft.com/office/powerpoint/2010/main" val="356318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">
      <a:dk1>
        <a:sysClr val="windowText" lastClr="000000"/>
      </a:dk1>
      <a:lt1>
        <a:sysClr val="window" lastClr="FFFFFF"/>
      </a:lt1>
      <a:dk2>
        <a:srgbClr val="DD0031"/>
      </a:dk2>
      <a:lt2>
        <a:srgbClr val="E2DFD8"/>
      </a:lt2>
      <a:accent1>
        <a:srgbClr val="F39214"/>
      </a:accent1>
      <a:accent2>
        <a:srgbClr val="FFD412"/>
      </a:accent2>
      <a:accent3>
        <a:srgbClr val="A6D7D3"/>
      </a:accent3>
      <a:accent4>
        <a:srgbClr val="8BC68F"/>
      </a:accent4>
      <a:accent5>
        <a:srgbClr val="342F2C"/>
      </a:accent5>
      <a:accent6>
        <a:srgbClr val="C8C3BE"/>
      </a:accent6>
      <a:hlink>
        <a:srgbClr val="0563C1"/>
      </a:hlink>
      <a:folHlink>
        <a:srgbClr val="954F72"/>
      </a:folHlink>
    </a:clrScheme>
    <a:fontScheme name="Custom 17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766</Words>
  <Application>Microsoft Macintosh PowerPoint</Application>
  <PresentationFormat>Widescreen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Office Theme</vt:lpstr>
      <vt:lpstr>‘Safety-II: A Critical Look at the Promise and Potential for Healthcare’</vt:lpstr>
      <vt:lpstr>Agenda</vt:lpstr>
      <vt:lpstr>Conveners Welcome   Simon Gill</vt:lpstr>
      <vt:lpstr>The Promise and Potential of Safety-II   Mark Sujan</vt:lpstr>
      <vt:lpstr>Safety-II Stories from the Community Falls QI, Bianca Viegas, East and North  Hertfordshire NHS Trust Learning from Excellence, Prof Rob Cunney,  Childrens Health Ireland</vt:lpstr>
      <vt:lpstr>Your Answers   </vt:lpstr>
      <vt:lpstr>How would you describe your organisation’s implementation of Safety-II principles?</vt:lpstr>
      <vt:lpstr>What kind of problems/issues have you applied Safety-II to?</vt:lpstr>
      <vt:lpstr>What kind of interventions did you develop using Safety-II principles?</vt:lpstr>
      <vt:lpstr>How did you evaluate these interventions?</vt:lpstr>
      <vt:lpstr>What barriers/challenges have you encountered, and what kind of successes?</vt:lpstr>
      <vt:lpstr>What barriers/challenges have you encountered…?</vt:lpstr>
      <vt:lpstr>…What kind of successes?</vt:lpstr>
      <vt:lpstr>Your Reflections  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Churchill</dc:creator>
  <cp:lastModifiedBy>Microsoft Office User</cp:lastModifiedBy>
  <cp:revision>36</cp:revision>
  <dcterms:created xsi:type="dcterms:W3CDTF">2020-04-23T10:19:05Z</dcterms:created>
  <dcterms:modified xsi:type="dcterms:W3CDTF">2022-11-10T11:45:28Z</dcterms:modified>
</cp:coreProperties>
</file>