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56" r:id="rId3"/>
    <p:sldId id="257" r:id="rId4"/>
    <p:sldId id="258" r:id="rId5"/>
    <p:sldId id="270" r:id="rId6"/>
    <p:sldId id="269" r:id="rId7"/>
    <p:sldId id="261" r:id="rId8"/>
    <p:sldId id="264" r:id="rId9"/>
    <p:sldId id="263" r:id="rId10"/>
    <p:sldId id="271" r:id="rId11"/>
    <p:sldId id="272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26" autoAdjust="0"/>
  </p:normalViewPr>
  <p:slideViewPr>
    <p:cSldViewPr snapToGrid="0">
      <p:cViewPr varScale="1">
        <p:scale>
          <a:sx n="96" d="100"/>
          <a:sy n="96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FAAB5-411B-4525-8A43-A1A58213EC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F677E8F-A6E6-4E9C-94DF-3078A7BD9B68}">
      <dgm:prSet/>
      <dgm:spPr/>
      <dgm:t>
        <a:bodyPr/>
        <a:lstStyle/>
        <a:p>
          <a:r>
            <a:rPr lang="en-GB"/>
            <a:t>How useful do you think these resources may be in your workplace, with your teams?</a:t>
          </a:r>
          <a:endParaRPr lang="en-US"/>
        </a:p>
      </dgm:t>
    </dgm:pt>
    <dgm:pt modelId="{C0EB1A05-6479-4821-AAA0-F91BD93C5D68}" type="parTrans" cxnId="{36C6891A-0011-48BE-90BE-A240153B1253}">
      <dgm:prSet/>
      <dgm:spPr/>
      <dgm:t>
        <a:bodyPr/>
        <a:lstStyle/>
        <a:p>
          <a:endParaRPr lang="en-US"/>
        </a:p>
      </dgm:t>
    </dgm:pt>
    <dgm:pt modelId="{CA630701-6BE2-4F81-B682-425EF7EEB78F}" type="sibTrans" cxnId="{36C6891A-0011-48BE-90BE-A240153B1253}">
      <dgm:prSet/>
      <dgm:spPr/>
      <dgm:t>
        <a:bodyPr/>
        <a:lstStyle/>
        <a:p>
          <a:endParaRPr lang="en-US"/>
        </a:p>
      </dgm:t>
    </dgm:pt>
    <dgm:pt modelId="{CC36F179-1C2C-43DE-BF9D-52ECF0AD36F1}">
      <dgm:prSet/>
      <dgm:spPr/>
      <dgm:t>
        <a:bodyPr/>
        <a:lstStyle/>
        <a:p>
          <a:r>
            <a:rPr lang="en-GB"/>
            <a:t>Take some time to share other ideas and resources you know of which can help support staff wellbeing</a:t>
          </a:r>
          <a:endParaRPr lang="en-US"/>
        </a:p>
      </dgm:t>
    </dgm:pt>
    <dgm:pt modelId="{E4B4584B-80B1-4E42-ABA6-58B57B459EF1}" type="parTrans" cxnId="{B9DB88D3-B3A9-4A39-A980-4971C4A50EB6}">
      <dgm:prSet/>
      <dgm:spPr/>
      <dgm:t>
        <a:bodyPr/>
        <a:lstStyle/>
        <a:p>
          <a:endParaRPr lang="en-US"/>
        </a:p>
      </dgm:t>
    </dgm:pt>
    <dgm:pt modelId="{C09AA08D-0262-47EE-8DA9-0F8DFAD523FA}" type="sibTrans" cxnId="{B9DB88D3-B3A9-4A39-A980-4971C4A50EB6}">
      <dgm:prSet/>
      <dgm:spPr/>
      <dgm:t>
        <a:bodyPr/>
        <a:lstStyle/>
        <a:p>
          <a:endParaRPr lang="en-US"/>
        </a:p>
      </dgm:t>
    </dgm:pt>
    <dgm:pt modelId="{9E71F8E5-EF22-4DBB-B9A8-31F709D2EDE3}" type="pres">
      <dgm:prSet presAssocID="{41AFAAB5-411B-4525-8A43-A1A58213EC97}" presName="root" presStyleCnt="0">
        <dgm:presLayoutVars>
          <dgm:dir/>
          <dgm:resizeHandles val="exact"/>
        </dgm:presLayoutVars>
      </dgm:prSet>
      <dgm:spPr/>
    </dgm:pt>
    <dgm:pt modelId="{A0AF5ACB-C3D6-48D2-BD7D-DDEDBD55635F}" type="pres">
      <dgm:prSet presAssocID="{0F677E8F-A6E6-4E9C-94DF-3078A7BD9B68}" presName="compNode" presStyleCnt="0"/>
      <dgm:spPr/>
    </dgm:pt>
    <dgm:pt modelId="{387A10EA-36A3-41C3-937E-3BBDA891D794}" type="pres">
      <dgm:prSet presAssocID="{0F677E8F-A6E6-4E9C-94DF-3078A7BD9B68}" presName="bgRect" presStyleLbl="bgShp" presStyleIdx="0" presStyleCnt="2"/>
      <dgm:spPr/>
    </dgm:pt>
    <dgm:pt modelId="{8CD86F6B-CFC2-4C55-B065-57FB8C57D013}" type="pres">
      <dgm:prSet presAssocID="{0F677E8F-A6E6-4E9C-94DF-3078A7BD9B6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942550E-D288-489A-B6F5-706BF6ECF4C8}" type="pres">
      <dgm:prSet presAssocID="{0F677E8F-A6E6-4E9C-94DF-3078A7BD9B68}" presName="spaceRect" presStyleCnt="0"/>
      <dgm:spPr/>
    </dgm:pt>
    <dgm:pt modelId="{6665AF35-75E4-4373-AA80-8BD896158018}" type="pres">
      <dgm:prSet presAssocID="{0F677E8F-A6E6-4E9C-94DF-3078A7BD9B68}" presName="parTx" presStyleLbl="revTx" presStyleIdx="0" presStyleCnt="2">
        <dgm:presLayoutVars>
          <dgm:chMax val="0"/>
          <dgm:chPref val="0"/>
        </dgm:presLayoutVars>
      </dgm:prSet>
      <dgm:spPr/>
    </dgm:pt>
    <dgm:pt modelId="{DE4DA45C-D44A-4C55-8F40-4F6BE7C944A2}" type="pres">
      <dgm:prSet presAssocID="{CA630701-6BE2-4F81-B682-425EF7EEB78F}" presName="sibTrans" presStyleCnt="0"/>
      <dgm:spPr/>
    </dgm:pt>
    <dgm:pt modelId="{AFFD64DE-C8E2-4F09-90C8-C5D6D47A4BBF}" type="pres">
      <dgm:prSet presAssocID="{CC36F179-1C2C-43DE-BF9D-52ECF0AD36F1}" presName="compNode" presStyleCnt="0"/>
      <dgm:spPr/>
    </dgm:pt>
    <dgm:pt modelId="{A7452C29-F1CD-4E66-813B-3E898343FB3B}" type="pres">
      <dgm:prSet presAssocID="{CC36F179-1C2C-43DE-BF9D-52ECF0AD36F1}" presName="bgRect" presStyleLbl="bgShp" presStyleIdx="1" presStyleCnt="2"/>
      <dgm:spPr/>
    </dgm:pt>
    <dgm:pt modelId="{A0888AD3-313D-49D7-BBFF-58E4C41D487B}" type="pres">
      <dgm:prSet presAssocID="{CC36F179-1C2C-43DE-BF9D-52ECF0AD36F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C5DB2AF-F62D-46CF-A484-CD655AD0121B}" type="pres">
      <dgm:prSet presAssocID="{CC36F179-1C2C-43DE-BF9D-52ECF0AD36F1}" presName="spaceRect" presStyleCnt="0"/>
      <dgm:spPr/>
    </dgm:pt>
    <dgm:pt modelId="{03CDEEBB-9561-4FE4-8D8D-3B777683C30F}" type="pres">
      <dgm:prSet presAssocID="{CC36F179-1C2C-43DE-BF9D-52ECF0AD36F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8042E0C-6D97-48A4-BC15-2B586D84F71A}" type="presOf" srcId="{41AFAAB5-411B-4525-8A43-A1A58213EC97}" destId="{9E71F8E5-EF22-4DBB-B9A8-31F709D2EDE3}" srcOrd="0" destOrd="0" presId="urn:microsoft.com/office/officeart/2018/2/layout/IconVerticalSolidList"/>
    <dgm:cxn modelId="{36C6891A-0011-48BE-90BE-A240153B1253}" srcId="{41AFAAB5-411B-4525-8A43-A1A58213EC97}" destId="{0F677E8F-A6E6-4E9C-94DF-3078A7BD9B68}" srcOrd="0" destOrd="0" parTransId="{C0EB1A05-6479-4821-AAA0-F91BD93C5D68}" sibTransId="{CA630701-6BE2-4F81-B682-425EF7EEB78F}"/>
    <dgm:cxn modelId="{23F80867-2EF5-4562-85FB-18A05948179D}" type="presOf" srcId="{CC36F179-1C2C-43DE-BF9D-52ECF0AD36F1}" destId="{03CDEEBB-9561-4FE4-8D8D-3B777683C30F}" srcOrd="0" destOrd="0" presId="urn:microsoft.com/office/officeart/2018/2/layout/IconVerticalSolidList"/>
    <dgm:cxn modelId="{8E88E95A-676F-4B8E-A14A-98F44F4B3CBC}" type="presOf" srcId="{0F677E8F-A6E6-4E9C-94DF-3078A7BD9B68}" destId="{6665AF35-75E4-4373-AA80-8BD896158018}" srcOrd="0" destOrd="0" presId="urn:microsoft.com/office/officeart/2018/2/layout/IconVerticalSolidList"/>
    <dgm:cxn modelId="{B9DB88D3-B3A9-4A39-A980-4971C4A50EB6}" srcId="{41AFAAB5-411B-4525-8A43-A1A58213EC97}" destId="{CC36F179-1C2C-43DE-BF9D-52ECF0AD36F1}" srcOrd="1" destOrd="0" parTransId="{E4B4584B-80B1-4E42-ABA6-58B57B459EF1}" sibTransId="{C09AA08D-0262-47EE-8DA9-0F8DFAD523FA}"/>
    <dgm:cxn modelId="{6E720F02-6B3F-46AD-9721-C0F310D3D16D}" type="presParOf" srcId="{9E71F8E5-EF22-4DBB-B9A8-31F709D2EDE3}" destId="{A0AF5ACB-C3D6-48D2-BD7D-DDEDBD55635F}" srcOrd="0" destOrd="0" presId="urn:microsoft.com/office/officeart/2018/2/layout/IconVerticalSolidList"/>
    <dgm:cxn modelId="{E3F9A048-92C2-4E08-8BDA-D2AE98D57215}" type="presParOf" srcId="{A0AF5ACB-C3D6-48D2-BD7D-DDEDBD55635F}" destId="{387A10EA-36A3-41C3-937E-3BBDA891D794}" srcOrd="0" destOrd="0" presId="urn:microsoft.com/office/officeart/2018/2/layout/IconVerticalSolidList"/>
    <dgm:cxn modelId="{C16B49F6-7D58-4CCC-86BA-EEA1FC0F08B6}" type="presParOf" srcId="{A0AF5ACB-C3D6-48D2-BD7D-DDEDBD55635F}" destId="{8CD86F6B-CFC2-4C55-B065-57FB8C57D013}" srcOrd="1" destOrd="0" presId="urn:microsoft.com/office/officeart/2018/2/layout/IconVerticalSolidList"/>
    <dgm:cxn modelId="{D5B50994-6D70-485B-A236-20C074B9AF0F}" type="presParOf" srcId="{A0AF5ACB-C3D6-48D2-BD7D-DDEDBD55635F}" destId="{3942550E-D288-489A-B6F5-706BF6ECF4C8}" srcOrd="2" destOrd="0" presId="urn:microsoft.com/office/officeart/2018/2/layout/IconVerticalSolidList"/>
    <dgm:cxn modelId="{09D0EAFA-6522-4552-B0C2-C7597852E2A4}" type="presParOf" srcId="{A0AF5ACB-C3D6-48D2-BD7D-DDEDBD55635F}" destId="{6665AF35-75E4-4373-AA80-8BD896158018}" srcOrd="3" destOrd="0" presId="urn:microsoft.com/office/officeart/2018/2/layout/IconVerticalSolidList"/>
    <dgm:cxn modelId="{D2027D33-BDDF-40E9-AB1C-D1E838A8C565}" type="presParOf" srcId="{9E71F8E5-EF22-4DBB-B9A8-31F709D2EDE3}" destId="{DE4DA45C-D44A-4C55-8F40-4F6BE7C944A2}" srcOrd="1" destOrd="0" presId="urn:microsoft.com/office/officeart/2018/2/layout/IconVerticalSolidList"/>
    <dgm:cxn modelId="{31A05C59-BEA4-4947-ABE3-B3A10A1A1E2E}" type="presParOf" srcId="{9E71F8E5-EF22-4DBB-B9A8-31F709D2EDE3}" destId="{AFFD64DE-C8E2-4F09-90C8-C5D6D47A4BBF}" srcOrd="2" destOrd="0" presId="urn:microsoft.com/office/officeart/2018/2/layout/IconVerticalSolidList"/>
    <dgm:cxn modelId="{798307B9-1F09-4AAB-8158-16F2ED8E9815}" type="presParOf" srcId="{AFFD64DE-C8E2-4F09-90C8-C5D6D47A4BBF}" destId="{A7452C29-F1CD-4E66-813B-3E898343FB3B}" srcOrd="0" destOrd="0" presId="urn:microsoft.com/office/officeart/2018/2/layout/IconVerticalSolidList"/>
    <dgm:cxn modelId="{8BCDA0C9-C77D-4AFF-A81C-33349E724135}" type="presParOf" srcId="{AFFD64DE-C8E2-4F09-90C8-C5D6D47A4BBF}" destId="{A0888AD3-313D-49D7-BBFF-58E4C41D487B}" srcOrd="1" destOrd="0" presId="urn:microsoft.com/office/officeart/2018/2/layout/IconVerticalSolidList"/>
    <dgm:cxn modelId="{66168EF4-951C-43EB-91C8-3F4AAE46704D}" type="presParOf" srcId="{AFFD64DE-C8E2-4F09-90C8-C5D6D47A4BBF}" destId="{5C5DB2AF-F62D-46CF-A484-CD655AD0121B}" srcOrd="2" destOrd="0" presId="urn:microsoft.com/office/officeart/2018/2/layout/IconVerticalSolidList"/>
    <dgm:cxn modelId="{A7727E20-6E55-4D1B-A3D1-0328F6EF1D23}" type="presParOf" srcId="{AFFD64DE-C8E2-4F09-90C8-C5D6D47A4BBF}" destId="{03CDEEBB-9561-4FE4-8D8D-3B777683C3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A10EA-36A3-41C3-937E-3BBDA891D794}">
      <dsp:nvSpPr>
        <dsp:cNvPr id="0" name=""/>
        <dsp:cNvSpPr/>
      </dsp:nvSpPr>
      <dsp:spPr>
        <a:xfrm>
          <a:off x="0" y="899622"/>
          <a:ext cx="6900512" cy="1660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86F6B-CFC2-4C55-B065-57FB8C57D013}">
      <dsp:nvSpPr>
        <dsp:cNvPr id="0" name=""/>
        <dsp:cNvSpPr/>
      </dsp:nvSpPr>
      <dsp:spPr>
        <a:xfrm>
          <a:off x="502404" y="1273312"/>
          <a:ext cx="913463" cy="9134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5AF35-75E4-4373-AA80-8BD896158018}">
      <dsp:nvSpPr>
        <dsp:cNvPr id="0" name=""/>
        <dsp:cNvSpPr/>
      </dsp:nvSpPr>
      <dsp:spPr>
        <a:xfrm>
          <a:off x="1918272" y="899622"/>
          <a:ext cx="4982239" cy="166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72" tIns="175772" rIns="175772" bIns="1757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How useful do you think these resources may be in your workplace, with your teams?</a:t>
          </a:r>
          <a:endParaRPr lang="en-US" sz="2400" kern="1200"/>
        </a:p>
      </dsp:txBody>
      <dsp:txXfrm>
        <a:off x="1918272" y="899622"/>
        <a:ext cx="4982239" cy="1660842"/>
      </dsp:txXfrm>
    </dsp:sp>
    <dsp:sp modelId="{A7452C29-F1CD-4E66-813B-3E898343FB3B}">
      <dsp:nvSpPr>
        <dsp:cNvPr id="0" name=""/>
        <dsp:cNvSpPr/>
      </dsp:nvSpPr>
      <dsp:spPr>
        <a:xfrm>
          <a:off x="0" y="2975675"/>
          <a:ext cx="6900512" cy="166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88AD3-313D-49D7-BBFF-58E4C41D487B}">
      <dsp:nvSpPr>
        <dsp:cNvPr id="0" name=""/>
        <dsp:cNvSpPr/>
      </dsp:nvSpPr>
      <dsp:spPr>
        <a:xfrm>
          <a:off x="502404" y="3349365"/>
          <a:ext cx="913463" cy="9134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DEEBB-9561-4FE4-8D8D-3B777683C30F}">
      <dsp:nvSpPr>
        <dsp:cNvPr id="0" name=""/>
        <dsp:cNvSpPr/>
      </dsp:nvSpPr>
      <dsp:spPr>
        <a:xfrm>
          <a:off x="1918272" y="2975675"/>
          <a:ext cx="4982239" cy="166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72" tIns="175772" rIns="175772" bIns="1757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Take some time to share other ideas and resources you know of which can help support staff wellbeing</a:t>
          </a:r>
          <a:endParaRPr lang="en-US" sz="2400" kern="1200"/>
        </a:p>
      </dsp:txBody>
      <dsp:txXfrm>
        <a:off x="1918272" y="2975675"/>
        <a:ext cx="4982239" cy="1660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10:29:56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55522-ADD3-4B03-9268-8C65514F958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F105E-58F9-4F99-853C-DFB0C649B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35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Boundaries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105E-58F9-4F99-853C-DFB0C649B5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0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7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FBAF-5FC0-CD43-A13B-0EB490B39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F3678-6B2E-7146-AB8D-38D953655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F98F-B919-7841-8E60-749E993E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F15F-00A0-B147-8991-90750391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D6689-86EF-064F-857D-D4F0E226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1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9253-B9D3-AF46-975A-6779ADE2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982E3-D265-D640-9A7C-E21C9390F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0A165-DAF3-7741-9061-AF783458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7E50-CD60-E948-BEC8-25FF3E5D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3E440-0A6F-ED47-BE67-7B8D4DCC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9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738B-CA18-484E-B4C1-F4C3D1BC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A9F27-6282-F042-BEB3-E6D40016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D7C9-82B2-084D-94CC-9B02C2EE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A4927-FFD6-7B4E-BA00-0A375805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4485-7AF0-0848-B9E8-93BF08A2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7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A92E-6B46-654D-913D-960CD7B0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9493-6C77-7541-B52C-BC9C87E78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39D33-A500-5240-A6B1-626D05E92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A532-63B0-8743-8D86-A67D8E9C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2A894-7310-4943-8F3A-426DE111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4304-727D-E847-AD1C-DB096787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9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3EA6-1B01-BB40-8E76-49E6A20B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3105D-986F-194B-B604-B9B875A2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D85D6-B316-EE4A-B93F-960CC0EC1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7F81-9104-644F-91DB-3FC03C7C9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42844-C498-BA44-B352-D8A1BC1FE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1D356-516D-0E4C-8502-426A30EA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D92BC-9E1B-5340-ABE1-A10BC280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7F531-574B-3E48-8A06-9C98BE62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5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7D95-2BF4-9B4D-B003-7B04772C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0B9CD-5DFD-9A42-9EFA-C9B34FBC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427D4-4731-974A-8FC3-5C8F3E08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D3110-B149-3C44-9B57-E5867D35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A08E7-D5E6-D14A-A1CD-758FB7C9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57132-490E-224D-AB66-63DCCDD8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ABAE8-0972-AB4F-8D5C-D56B422E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28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D2DE-2DE8-4346-A66C-32955D69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5F9C6-A075-9B42-86C5-C083F34C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AC02E-AC64-1340-A870-938606870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709EA-9C4B-2F4A-8D9F-57351BB9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19D5-BBD4-C043-93AB-235CB60D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03539-95E5-2C40-A409-E0775A5A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3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CD5F-993B-1F42-86D1-FBAD0FD3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062FD-4625-1D4B-A914-3D211366D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DDA9C-E284-AF43-94A9-16959FF57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4B7FA-9210-5441-89EF-272CBE6B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7B30C-6AE6-D345-9979-97E65D93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CAA4B-1E95-BE4A-95F6-8B513499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63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0E79-8A76-1E4E-86B7-B6B97F7E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87B6F-2E18-9447-9700-518285A3F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1188-627B-E948-836A-9A569A16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EA35-8360-3E45-8771-6371BECA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11FD-7253-E54B-80A6-415439C2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3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E85BB-0223-6D4F-9B12-10BEF3595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02368-6C0C-054E-8AC6-7A070A0F2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108D-0390-D642-8955-2087E702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093CB-1D7D-CF49-8005-340E4153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86C52-058A-5E4A-AE48-2802AF38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608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762000" y="964861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7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8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8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6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8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5" r:id="rId4"/>
    <p:sldLayoutId id="2147483672" r:id="rId5"/>
    <p:sldLayoutId id="2147483668" r:id="rId6"/>
    <p:sldLayoutId id="2147483667" r:id="rId7"/>
    <p:sldLayoutId id="2147483666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A03DC-63A2-C744-90D2-7C430234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98853-1C4C-C14B-B216-16306702E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1B47-171A-4D41-9E9B-F5D98C082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B7A5-10FD-7945-B0D7-963D774D0A0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CE2A-A59C-AD4C-A767-5794618C8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6151-6D29-FE4D-A409-5DBEAECF6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1496-C13B-334F-B3F1-0766EC13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pe-scotland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ilda@cope-scotland.or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58519-45F3-2861-2BC7-DF69D737D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33387"/>
            <a:ext cx="5032744" cy="3365646"/>
          </a:xfrm>
        </p:spPr>
        <p:txBody>
          <a:bodyPr>
            <a:normAutofit/>
          </a:bodyPr>
          <a:lstStyle/>
          <a:p>
            <a:r>
              <a:rPr lang="en-GB" sz="6000" dirty="0"/>
              <a:t>How charged is your personal battery right 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75714-445F-EDF0-F9BC-0F37CDBF0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264579"/>
            <a:ext cx="5032744" cy="1845282"/>
          </a:xfrm>
        </p:spPr>
        <p:txBody>
          <a:bodyPr>
            <a:normAutofit/>
          </a:bodyPr>
          <a:lstStyle/>
          <a:p>
            <a:r>
              <a:rPr lang="en-GB"/>
              <a:t>COPE Scotland </a:t>
            </a:r>
            <a:r>
              <a:rPr lang="en-GB">
                <a:hlinkClick r:id="rId2"/>
              </a:rPr>
              <a:t>www.cope-scotland.org</a:t>
            </a:r>
            <a:r>
              <a:rPr lang="en-GB"/>
              <a:t> @COPEScotland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458D032-DE1B-DD29-9007-C6EFECB7B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840183"/>
            <a:ext cx="5593768" cy="2698993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482B7792-13BF-4567-AAF8-0BEED8D11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4018090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F74BA0-154E-394B-756C-6C4391EB1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19" y="4164505"/>
            <a:ext cx="2135801" cy="2260107"/>
          </a:xfrm>
          <a:prstGeom prst="rect">
            <a:avLst/>
          </a:prstGeom>
        </p:spPr>
      </p:pic>
      <p:pic>
        <p:nvPicPr>
          <p:cNvPr id="17" name="Picture 3" descr="Speedometer">
            <a:extLst>
              <a:ext uri="{FF2B5EF4-FFF2-40B4-BE49-F238E27FC236}">
                <a16:creationId xmlns:a16="http://schemas.microsoft.com/office/drawing/2014/main" id="{47E54B43-B9C0-5867-7993-3231E85794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90" r="27736"/>
          <a:stretch/>
        </p:blipFill>
        <p:spPr>
          <a:xfrm>
            <a:off x="9610889" y="4164505"/>
            <a:ext cx="1534839" cy="22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1A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EE389-0BB6-7475-213F-E8AA66F9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81741C-ED39-F19A-93CB-2232754DF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15402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38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14CB-B4BF-14BE-4367-DF0A3DFB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GB" sz="4800"/>
              <a:t>Thank you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4925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F10D3F3-193E-910E-0E1F-30D1F4A17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348348"/>
            <a:ext cx="5471160" cy="391187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A219E05-CBC6-D6AE-5563-EE3688F115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984371"/>
            <a:ext cx="5471160" cy="2639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95BA2B-C7CF-2111-0141-E1E89E74ACD8}"/>
              </a:ext>
            </a:extLst>
          </p:cNvPr>
          <p:cNvSpPr txBox="1"/>
          <p:nvPr/>
        </p:nvSpPr>
        <p:spPr>
          <a:xfrm>
            <a:off x="7067368" y="4260227"/>
            <a:ext cx="3410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 more information email </a:t>
            </a:r>
            <a:r>
              <a:rPr lang="en-GB" sz="2800" dirty="0">
                <a:hlinkClick r:id="rId6"/>
              </a:rPr>
              <a:t>hilda@cope-scotland.org</a:t>
            </a:r>
            <a:r>
              <a:rPr lang="en-GB" sz="2800" dirty="0"/>
              <a:t> @COPEScotland</a:t>
            </a:r>
          </a:p>
        </p:txBody>
      </p:sp>
    </p:spTree>
    <p:extLst>
      <p:ext uri="{BB962C8B-B14F-4D97-AF65-F5344CB8AC3E}">
        <p14:creationId xmlns:p14="http://schemas.microsoft.com/office/powerpoint/2010/main" val="102344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holding bluury light">
            <a:extLst>
              <a:ext uri="{FF2B5EF4-FFF2-40B4-BE49-F238E27FC236}">
                <a16:creationId xmlns:a16="http://schemas.microsoft.com/office/drawing/2014/main" id="{BA2D8107-05A0-16A8-15F9-19BC517F2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4" b="12686"/>
          <a:stretch/>
        </p:blipFill>
        <p:spPr>
          <a:xfrm>
            <a:off x="20" y="-1142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A966C-80B0-2DDA-C34C-0496957A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21" y="1607829"/>
            <a:ext cx="4023360" cy="28022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Take a moment to recharge</a:t>
            </a:r>
          </a:p>
        </p:txBody>
      </p:sp>
    </p:spTree>
    <p:extLst>
      <p:ext uri="{BB962C8B-B14F-4D97-AF65-F5344CB8AC3E}">
        <p14:creationId xmlns:p14="http://schemas.microsoft.com/office/powerpoint/2010/main" val="394813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137C-32A4-9290-0640-D30DD21E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238" y="306324"/>
            <a:ext cx="6891190" cy="1783080"/>
          </a:xfrm>
        </p:spPr>
        <p:txBody>
          <a:bodyPr anchor="b">
            <a:normAutofit/>
          </a:bodyPr>
          <a:lstStyle/>
          <a:p>
            <a:r>
              <a:rPr lang="en-GB" sz="7200" dirty="0"/>
              <a:t>Session Overview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DF9216-73E4-ADB3-CF8A-2BE6CA8D7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857" y="2441448"/>
            <a:ext cx="6809571" cy="3863509"/>
          </a:xfrm>
        </p:spPr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How are your energy levels right now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Where do you spend your energy and can changes be made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How do you top your energy back up, and can changes be made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Tips for having more energy</a:t>
            </a:r>
            <a:endParaRPr lang="en-GB" sz="1800" dirty="0"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 personal promise card</a:t>
            </a:r>
            <a:endParaRPr lang="en-GB" sz="3400" dirty="0">
              <a:latin typeface="+mj-lt"/>
            </a:endParaRPr>
          </a:p>
        </p:txBody>
      </p:sp>
      <p:pic>
        <p:nvPicPr>
          <p:cNvPr id="5" name="Picture 4" descr="Lightbulb off with illuminated background">
            <a:extLst>
              <a:ext uri="{FF2B5EF4-FFF2-40B4-BE49-F238E27FC236}">
                <a16:creationId xmlns:a16="http://schemas.microsoft.com/office/drawing/2014/main" id="{A67AAFE7-4823-D3BF-CF7C-2FEBBE383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28" r="2924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759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3CE9-4843-6312-C28B-906B3737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The battery dude</a:t>
            </a:r>
          </a:p>
        </p:txBody>
      </p:sp>
      <p:pic>
        <p:nvPicPr>
          <p:cNvPr id="5" name="Picture 4" descr="Chart, diagram, funnel chart&#10;&#10;Description automatically generated">
            <a:extLst>
              <a:ext uri="{FF2B5EF4-FFF2-40B4-BE49-F238E27FC236}">
                <a16:creationId xmlns:a16="http://schemas.microsoft.com/office/drawing/2014/main" id="{25AB39D6-0FB4-3C41-5B0D-68F0743BC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2" y="-57151"/>
            <a:ext cx="3571827" cy="70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8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2823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-32823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2" y="-32823"/>
            <a:ext cx="9746996" cy="689082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4"/>
          <a:stretch/>
        </p:blipFill>
        <p:spPr>
          <a:xfrm>
            <a:off x="11912867" y="-32823"/>
            <a:ext cx="282248" cy="689082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4"/>
          <a:stretch/>
        </p:blipFill>
        <p:spPr>
          <a:xfrm>
            <a:off x="11100565" y="-32823"/>
            <a:ext cx="282248" cy="689082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4"/>
          <a:stretch/>
        </p:blipFill>
        <p:spPr>
          <a:xfrm>
            <a:off x="11371332" y="-32823"/>
            <a:ext cx="282248" cy="6890823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4"/>
          <a:stretch/>
        </p:blipFill>
        <p:spPr>
          <a:xfrm>
            <a:off x="11642099" y="-32823"/>
            <a:ext cx="282248" cy="6890823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4"/>
          <a:stretch/>
        </p:blipFill>
        <p:spPr>
          <a:xfrm>
            <a:off x="10829798" y="-32823"/>
            <a:ext cx="282248" cy="6890823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3783" y="-32826"/>
            <a:ext cx="137160" cy="6890823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140816" y="-32826"/>
            <a:ext cx="137160" cy="6890823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277849" y="-32826"/>
            <a:ext cx="137160" cy="6890823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414882" y="-32826"/>
            <a:ext cx="137160" cy="6890823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551915" y="-32826"/>
            <a:ext cx="137160" cy="6890823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688948" y="-32826"/>
            <a:ext cx="137160" cy="6890823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963014" y="-32826"/>
            <a:ext cx="137160" cy="6890823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825981" y="-32826"/>
            <a:ext cx="137160" cy="6890823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C42D022E-17A7-2CF0-3AB2-7F8F1698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7576"/>
          <a:stretch/>
        </p:blipFill>
        <p:spPr>
          <a:xfrm>
            <a:off x="1100045" y="-32826"/>
            <a:ext cx="137160" cy="689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7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2D5A-5245-4CAE-C7E4-F2FF2D26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Recharging your batteries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F878A36-5CD4-4109-07AF-FE8CA6B1D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9102"/>
            <a:ext cx="12192001" cy="87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5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7B671-C70D-B527-0692-2D0FD49F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/>
              <a:t>Boundaries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grass, fence, outdoor&#10;&#10;Description automatically generated">
            <a:extLst>
              <a:ext uri="{FF2B5EF4-FFF2-40B4-BE49-F238E27FC236}">
                <a16:creationId xmlns:a16="http://schemas.microsoft.com/office/drawing/2014/main" id="{97468EBB-1842-08E4-767D-00C596503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89" y="-382396"/>
            <a:ext cx="14863866" cy="106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3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5BAE3-8F46-D689-EB24-209EE51F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/>
              <a:t>It is not selfish to put your own oxygen mask on first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644282C-2535-66D6-088B-8486C920F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r="21473" b="1"/>
          <a:stretch/>
        </p:blipFill>
        <p:spPr>
          <a:xfrm>
            <a:off x="5478013" y="640080"/>
            <a:ext cx="556718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393B9-05EB-2F85-65DA-81ACDB26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A personal promise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F974BEF2-E53D-42ED-CDA1-683563D31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36059"/>
            <a:ext cx="7214616" cy="51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45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E24"/>
      </a:dk2>
      <a:lt2>
        <a:srgbClr val="E8E4E2"/>
      </a:lt2>
      <a:accent1>
        <a:srgbClr val="81A7BB"/>
      </a:accent1>
      <a:accent2>
        <a:srgbClr val="7F8DBA"/>
      </a:accent2>
      <a:accent3>
        <a:srgbClr val="9E96C6"/>
      </a:accent3>
      <a:accent4>
        <a:srgbClr val="A27FBA"/>
      </a:accent4>
      <a:accent5>
        <a:srgbClr val="C492C4"/>
      </a:accent5>
      <a:accent6>
        <a:srgbClr val="BA7FA1"/>
      </a:accent6>
      <a:hlink>
        <a:srgbClr val="A8765D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139</Words>
  <Application>Microsoft Office PowerPoint</Application>
  <PresentationFormat>Widescreen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The Hand Bold</vt:lpstr>
      <vt:lpstr>The Serif Hand Black</vt:lpstr>
      <vt:lpstr>SketchyVTI</vt:lpstr>
      <vt:lpstr>Office Theme</vt:lpstr>
      <vt:lpstr>How charged is your personal battery right now?</vt:lpstr>
      <vt:lpstr>Take a moment to recharge</vt:lpstr>
      <vt:lpstr>Session Overview</vt:lpstr>
      <vt:lpstr>The battery dude</vt:lpstr>
      <vt:lpstr>PowerPoint Presentation</vt:lpstr>
      <vt:lpstr>Recharging your batteries</vt:lpstr>
      <vt:lpstr>Boundaries</vt:lpstr>
      <vt:lpstr>It is not selfish to put your own oxygen mask on first</vt:lpstr>
      <vt:lpstr>A personal promise</vt:lpstr>
      <vt:lpstr>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charged is your personal battery right now?</dc:title>
  <dc:creator>Hilda Campbell</dc:creator>
  <cp:lastModifiedBy>Hilda Campbell</cp:lastModifiedBy>
  <cp:revision>15</cp:revision>
  <dcterms:created xsi:type="dcterms:W3CDTF">2022-10-24T14:11:51Z</dcterms:created>
  <dcterms:modified xsi:type="dcterms:W3CDTF">2022-12-10T10:05:28Z</dcterms:modified>
</cp:coreProperties>
</file>