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3"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9DB"/>
    <a:srgbClr val="25B9AB"/>
    <a:srgbClr val="A568D2"/>
    <a:srgbClr val="F76394"/>
    <a:srgbClr val="475BEF"/>
    <a:srgbClr val="53DDD0"/>
    <a:srgbClr val="FA60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9D69C-350D-44ED-9DAE-83EEECB903D1}" v="24" dt="2022-11-29T09:46:43.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3152" autoAdjust="0"/>
  </p:normalViewPr>
  <p:slideViewPr>
    <p:cSldViewPr snapToGrid="0">
      <p:cViewPr>
        <p:scale>
          <a:sx n="60" d="100"/>
          <a:sy n="60" d="100"/>
        </p:scale>
        <p:origin x="832" y="56"/>
      </p:cViewPr>
      <p:guideLst/>
    </p:cSldViewPr>
  </p:slideViewPr>
  <p:notesTextViewPr>
    <p:cViewPr>
      <p:scale>
        <a:sx n="1" d="1"/>
        <a:sy n="1" d="1"/>
      </p:scale>
      <p:origin x="0" y="-152"/>
    </p:cViewPr>
  </p:notesTextViewPr>
  <p:notesViewPr>
    <p:cSldViewPr snapToGrid="0">
      <p:cViewPr varScale="1">
        <p:scale>
          <a:sx n="63" d="100"/>
          <a:sy n="63" d="100"/>
        </p:scale>
        <p:origin x="15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Polly" userId="6172d0f5-2bd7-4dd3-8c1e-6706c911b11e" providerId="ADAL" clId="{2A99D69C-350D-44ED-9DAE-83EEECB903D1}"/>
    <pc:docChg chg="undo custSel addSld delSld modSld">
      <pc:chgData name="Mitchell, Polly" userId="6172d0f5-2bd7-4dd3-8c1e-6706c911b11e" providerId="ADAL" clId="{2A99D69C-350D-44ED-9DAE-83EEECB903D1}" dt="2022-11-29T14:08:13.242" v="5361" actId="20577"/>
      <pc:docMkLst>
        <pc:docMk/>
      </pc:docMkLst>
      <pc:sldChg chg="addSp delSp modSp mod">
        <pc:chgData name="Mitchell, Polly" userId="6172d0f5-2bd7-4dd3-8c1e-6706c911b11e" providerId="ADAL" clId="{2A99D69C-350D-44ED-9DAE-83EEECB903D1}" dt="2022-11-28T17:42:12.785" v="3261" actId="20577"/>
        <pc:sldMkLst>
          <pc:docMk/>
          <pc:sldMk cId="1438604413" sldId="256"/>
        </pc:sldMkLst>
        <pc:spChg chg="mod ord">
          <ac:chgData name="Mitchell, Polly" userId="6172d0f5-2bd7-4dd3-8c1e-6706c911b11e" providerId="ADAL" clId="{2A99D69C-350D-44ED-9DAE-83EEECB903D1}" dt="2022-11-28T17:42:12.785" v="3261" actId="20577"/>
          <ac:spMkLst>
            <pc:docMk/>
            <pc:sldMk cId="1438604413" sldId="256"/>
            <ac:spMk id="2" creationId="{455DB915-C734-0100-939F-FA3F2D56007E}"/>
          </ac:spMkLst>
        </pc:spChg>
        <pc:spChg chg="del mod">
          <ac:chgData name="Mitchell, Polly" userId="6172d0f5-2bd7-4dd3-8c1e-6706c911b11e" providerId="ADAL" clId="{2A99D69C-350D-44ED-9DAE-83EEECB903D1}" dt="2022-11-28T10:46:05.939" v="156" actId="478"/>
          <ac:spMkLst>
            <pc:docMk/>
            <pc:sldMk cId="1438604413" sldId="256"/>
            <ac:spMk id="3" creationId="{2A568883-16CE-9EB0-35D4-8A5743390C76}"/>
          </ac:spMkLst>
        </pc:spChg>
        <pc:spChg chg="add del mod">
          <ac:chgData name="Mitchell, Polly" userId="6172d0f5-2bd7-4dd3-8c1e-6706c911b11e" providerId="ADAL" clId="{2A99D69C-350D-44ED-9DAE-83EEECB903D1}" dt="2022-11-28T10:46:12.985" v="157" actId="478"/>
          <ac:spMkLst>
            <pc:docMk/>
            <pc:sldMk cId="1438604413" sldId="256"/>
            <ac:spMk id="5" creationId="{1A134F58-A978-09C6-A3EC-8FCDD2138A50}"/>
          </ac:spMkLst>
        </pc:spChg>
        <pc:picChg chg="add mod">
          <ac:chgData name="Mitchell, Polly" userId="6172d0f5-2bd7-4dd3-8c1e-6706c911b11e" providerId="ADAL" clId="{2A99D69C-350D-44ED-9DAE-83EEECB903D1}" dt="2022-11-28T10:50:07.852" v="171" actId="732"/>
          <ac:picMkLst>
            <pc:docMk/>
            <pc:sldMk cId="1438604413" sldId="256"/>
            <ac:picMk id="1026" creationId="{1B50046C-32EE-9A50-B02B-C2CE49205D38}"/>
          </ac:picMkLst>
        </pc:picChg>
      </pc:sldChg>
      <pc:sldChg chg="addSp delSp modSp mod modNotesTx">
        <pc:chgData name="Mitchell, Polly" userId="6172d0f5-2bd7-4dd3-8c1e-6706c911b11e" providerId="ADAL" clId="{2A99D69C-350D-44ED-9DAE-83EEECB903D1}" dt="2022-11-29T14:07:24.306" v="5324" actId="113"/>
        <pc:sldMkLst>
          <pc:docMk/>
          <pc:sldMk cId="2758505663" sldId="257"/>
        </pc:sldMkLst>
        <pc:spChg chg="mod">
          <ac:chgData name="Mitchell, Polly" userId="6172d0f5-2bd7-4dd3-8c1e-6706c911b11e" providerId="ADAL" clId="{2A99D69C-350D-44ED-9DAE-83EEECB903D1}" dt="2022-11-28T11:55:31.703" v="1747" actId="207"/>
          <ac:spMkLst>
            <pc:docMk/>
            <pc:sldMk cId="2758505663" sldId="257"/>
            <ac:spMk id="2" creationId="{7A6B4CC8-1D36-BF2D-1BA5-E926303199B5}"/>
          </ac:spMkLst>
        </pc:spChg>
        <pc:spChg chg="mod">
          <ac:chgData name="Mitchell, Polly" userId="6172d0f5-2bd7-4dd3-8c1e-6706c911b11e" providerId="ADAL" clId="{2A99D69C-350D-44ED-9DAE-83EEECB903D1}" dt="2022-11-29T09:50:16.323" v="5066" actId="20577"/>
          <ac:spMkLst>
            <pc:docMk/>
            <pc:sldMk cId="2758505663" sldId="257"/>
            <ac:spMk id="3" creationId="{A2DE42FE-D9E6-0857-B638-A89E28EC48DF}"/>
          </ac:spMkLst>
        </pc:spChg>
        <pc:spChg chg="mod">
          <ac:chgData name="Mitchell, Polly" userId="6172d0f5-2bd7-4dd3-8c1e-6706c911b11e" providerId="ADAL" clId="{2A99D69C-350D-44ED-9DAE-83EEECB903D1}" dt="2022-11-28T17:55:39.502" v="3657" actId="20577"/>
          <ac:spMkLst>
            <pc:docMk/>
            <pc:sldMk cId="2758505663" sldId="257"/>
            <ac:spMk id="4" creationId="{84BBDB3F-B457-1174-569A-FCDB6BC7C8DA}"/>
          </ac:spMkLst>
        </pc:spChg>
        <pc:spChg chg="add del mod">
          <ac:chgData name="Mitchell, Polly" userId="6172d0f5-2bd7-4dd3-8c1e-6706c911b11e" providerId="ADAL" clId="{2A99D69C-350D-44ED-9DAE-83EEECB903D1}" dt="2022-11-28T10:56:09.235" v="238" actId="478"/>
          <ac:spMkLst>
            <pc:docMk/>
            <pc:sldMk cId="2758505663" sldId="257"/>
            <ac:spMk id="12" creationId="{67992C6C-BA96-BDBE-04D8-64E46AAA4530}"/>
          </ac:spMkLst>
        </pc:spChg>
        <pc:picChg chg="del">
          <ac:chgData name="Mitchell, Polly" userId="6172d0f5-2bd7-4dd3-8c1e-6706c911b11e" providerId="ADAL" clId="{2A99D69C-350D-44ED-9DAE-83EEECB903D1}" dt="2022-11-28T10:56:02.671" v="237" actId="478"/>
          <ac:picMkLst>
            <pc:docMk/>
            <pc:sldMk cId="2758505663" sldId="257"/>
            <ac:picMk id="7" creationId="{C4E8798B-55D4-7416-265D-8A41616ED80B}"/>
          </ac:picMkLst>
        </pc:picChg>
        <pc:picChg chg="mod ord">
          <ac:chgData name="Mitchell, Polly" userId="6172d0f5-2bd7-4dd3-8c1e-6706c911b11e" providerId="ADAL" clId="{2A99D69C-350D-44ED-9DAE-83EEECB903D1}" dt="2022-11-28T10:59:04.243" v="355" actId="14100"/>
          <ac:picMkLst>
            <pc:docMk/>
            <pc:sldMk cId="2758505663" sldId="257"/>
            <ac:picMk id="10" creationId="{F6DB5687-41C2-A7FA-9703-14F3D56CF3C0}"/>
          </ac:picMkLst>
        </pc:picChg>
      </pc:sldChg>
      <pc:sldChg chg="modSp mod modNotesTx">
        <pc:chgData name="Mitchell, Polly" userId="6172d0f5-2bd7-4dd3-8c1e-6706c911b11e" providerId="ADAL" clId="{2A99D69C-350D-44ED-9DAE-83EEECB903D1}" dt="2022-11-29T11:56:57.453" v="5323" actId="20577"/>
        <pc:sldMkLst>
          <pc:docMk/>
          <pc:sldMk cId="1997393571" sldId="258"/>
        </pc:sldMkLst>
        <pc:spChg chg="mod">
          <ac:chgData name="Mitchell, Polly" userId="6172d0f5-2bd7-4dd3-8c1e-6706c911b11e" providerId="ADAL" clId="{2A99D69C-350D-44ED-9DAE-83EEECB903D1}" dt="2022-11-28T17:42:20.101" v="3268" actId="20577"/>
          <ac:spMkLst>
            <pc:docMk/>
            <pc:sldMk cId="1997393571" sldId="258"/>
            <ac:spMk id="2" creationId="{7A6B4CC8-1D36-BF2D-1BA5-E926303199B5}"/>
          </ac:spMkLst>
        </pc:spChg>
        <pc:spChg chg="mod">
          <ac:chgData name="Mitchell, Polly" userId="6172d0f5-2bd7-4dd3-8c1e-6706c911b11e" providerId="ADAL" clId="{2A99D69C-350D-44ED-9DAE-83EEECB903D1}" dt="2022-11-29T09:50:21.783" v="5067" actId="20577"/>
          <ac:spMkLst>
            <pc:docMk/>
            <pc:sldMk cId="1997393571" sldId="258"/>
            <ac:spMk id="3" creationId="{A2DE42FE-D9E6-0857-B638-A89E28EC48DF}"/>
          </ac:spMkLst>
        </pc:spChg>
        <pc:spChg chg="mod">
          <ac:chgData name="Mitchell, Polly" userId="6172d0f5-2bd7-4dd3-8c1e-6706c911b11e" providerId="ADAL" clId="{2A99D69C-350D-44ED-9DAE-83EEECB903D1}" dt="2022-11-28T10:52:39.071" v="217" actId="20577"/>
          <ac:spMkLst>
            <pc:docMk/>
            <pc:sldMk cId="1997393571" sldId="258"/>
            <ac:spMk id="4" creationId="{84BBDB3F-B457-1174-569A-FCDB6BC7C8DA}"/>
          </ac:spMkLst>
        </pc:spChg>
        <pc:picChg chg="mod">
          <ac:chgData name="Mitchell, Polly" userId="6172d0f5-2bd7-4dd3-8c1e-6706c911b11e" providerId="ADAL" clId="{2A99D69C-350D-44ED-9DAE-83EEECB903D1}" dt="2022-11-28T10:58:51.350" v="352" actId="1076"/>
          <ac:picMkLst>
            <pc:docMk/>
            <pc:sldMk cId="1997393571" sldId="258"/>
            <ac:picMk id="7" creationId="{C4E8798B-55D4-7416-265D-8A41616ED80B}"/>
          </ac:picMkLst>
        </pc:picChg>
      </pc:sldChg>
      <pc:sldChg chg="addSp delSp modSp add mod modNotesTx">
        <pc:chgData name="Mitchell, Polly" userId="6172d0f5-2bd7-4dd3-8c1e-6706c911b11e" providerId="ADAL" clId="{2A99D69C-350D-44ED-9DAE-83EEECB903D1}" dt="2022-11-28T12:45:24.756" v="2363" actId="20577"/>
        <pc:sldMkLst>
          <pc:docMk/>
          <pc:sldMk cId="3688275733" sldId="259"/>
        </pc:sldMkLst>
        <pc:spChg chg="mod">
          <ac:chgData name="Mitchell, Polly" userId="6172d0f5-2bd7-4dd3-8c1e-6706c911b11e" providerId="ADAL" clId="{2A99D69C-350D-44ED-9DAE-83EEECB903D1}" dt="2022-11-28T11:55:41.819" v="1748" actId="207"/>
          <ac:spMkLst>
            <pc:docMk/>
            <pc:sldMk cId="3688275733" sldId="259"/>
            <ac:spMk id="2" creationId="{7A6B4CC8-1D36-BF2D-1BA5-E926303199B5}"/>
          </ac:spMkLst>
        </pc:spChg>
        <pc:spChg chg="mod">
          <ac:chgData name="Mitchell, Polly" userId="6172d0f5-2bd7-4dd3-8c1e-6706c911b11e" providerId="ADAL" clId="{2A99D69C-350D-44ED-9DAE-83EEECB903D1}" dt="2022-11-28T10:54:07.201" v="234" actId="114"/>
          <ac:spMkLst>
            <pc:docMk/>
            <pc:sldMk cId="3688275733" sldId="259"/>
            <ac:spMk id="3" creationId="{A2DE42FE-D9E6-0857-B638-A89E28EC48DF}"/>
          </ac:spMkLst>
        </pc:spChg>
        <pc:spChg chg="mod">
          <ac:chgData name="Mitchell, Polly" userId="6172d0f5-2bd7-4dd3-8c1e-6706c911b11e" providerId="ADAL" clId="{2A99D69C-350D-44ED-9DAE-83EEECB903D1}" dt="2022-11-28T11:11:40.832" v="751" actId="1076"/>
          <ac:spMkLst>
            <pc:docMk/>
            <pc:sldMk cId="3688275733" sldId="259"/>
            <ac:spMk id="4" creationId="{84BBDB3F-B457-1174-569A-FCDB6BC7C8DA}"/>
          </ac:spMkLst>
        </pc:spChg>
        <pc:spChg chg="add del mod">
          <ac:chgData name="Mitchell, Polly" userId="6172d0f5-2bd7-4dd3-8c1e-6706c911b11e" providerId="ADAL" clId="{2A99D69C-350D-44ED-9DAE-83EEECB903D1}" dt="2022-11-28T10:56:58.163" v="243" actId="478"/>
          <ac:spMkLst>
            <pc:docMk/>
            <pc:sldMk cId="3688275733" sldId="259"/>
            <ac:spMk id="6" creationId="{66FE84C4-4EB8-3CA4-5B94-0A05A78B13FE}"/>
          </ac:spMkLst>
        </pc:spChg>
        <pc:picChg chg="del">
          <ac:chgData name="Mitchell, Polly" userId="6172d0f5-2bd7-4dd3-8c1e-6706c911b11e" providerId="ADAL" clId="{2A99D69C-350D-44ED-9DAE-83EEECB903D1}" dt="2022-11-28T10:56:47.159" v="242" actId="478"/>
          <ac:picMkLst>
            <pc:docMk/>
            <pc:sldMk cId="3688275733" sldId="259"/>
            <ac:picMk id="7" creationId="{C4E8798B-55D4-7416-265D-8A41616ED80B}"/>
          </ac:picMkLst>
        </pc:picChg>
        <pc:picChg chg="add mod">
          <ac:chgData name="Mitchell, Polly" userId="6172d0f5-2bd7-4dd3-8c1e-6706c911b11e" providerId="ADAL" clId="{2A99D69C-350D-44ED-9DAE-83EEECB903D1}" dt="2022-11-28T10:59:14.649" v="356" actId="1076"/>
          <ac:picMkLst>
            <pc:docMk/>
            <pc:sldMk cId="3688275733" sldId="259"/>
            <ac:picMk id="2050" creationId="{880782AA-5860-4526-1B41-C28CB93BEC7A}"/>
          </ac:picMkLst>
        </pc:picChg>
      </pc:sldChg>
      <pc:sldChg chg="add del">
        <pc:chgData name="Mitchell, Polly" userId="6172d0f5-2bd7-4dd3-8c1e-6706c911b11e" providerId="ADAL" clId="{2A99D69C-350D-44ED-9DAE-83EEECB903D1}" dt="2022-11-28T11:01:01.968" v="358"/>
        <pc:sldMkLst>
          <pc:docMk/>
          <pc:sldMk cId="19027769" sldId="260"/>
        </pc:sldMkLst>
      </pc:sldChg>
      <pc:sldChg chg="new del">
        <pc:chgData name="Mitchell, Polly" userId="6172d0f5-2bd7-4dd3-8c1e-6706c911b11e" providerId="ADAL" clId="{2A99D69C-350D-44ED-9DAE-83EEECB903D1}" dt="2022-11-28T11:01:10.706" v="360" actId="680"/>
        <pc:sldMkLst>
          <pc:docMk/>
          <pc:sldMk cId="3375815261" sldId="260"/>
        </pc:sldMkLst>
      </pc:sldChg>
      <pc:sldChg chg="addSp delSp modSp new mod modNotesTx">
        <pc:chgData name="Mitchell, Polly" userId="6172d0f5-2bd7-4dd3-8c1e-6706c911b11e" providerId="ADAL" clId="{2A99D69C-350D-44ED-9DAE-83EEECB903D1}" dt="2022-11-29T14:07:57.877" v="5354" actId="20577"/>
        <pc:sldMkLst>
          <pc:docMk/>
          <pc:sldMk cId="4048079660" sldId="260"/>
        </pc:sldMkLst>
        <pc:spChg chg="del">
          <ac:chgData name="Mitchell, Polly" userId="6172d0f5-2bd7-4dd3-8c1e-6706c911b11e" providerId="ADAL" clId="{2A99D69C-350D-44ED-9DAE-83EEECB903D1}" dt="2022-11-28T11:01:29.641" v="364" actId="478"/>
          <ac:spMkLst>
            <pc:docMk/>
            <pc:sldMk cId="4048079660" sldId="260"/>
            <ac:spMk id="2" creationId="{CFFEF818-A895-8E2B-CD3B-8207B080B4EE}"/>
          </ac:spMkLst>
        </pc:spChg>
        <pc:spChg chg="mod">
          <ac:chgData name="Mitchell, Polly" userId="6172d0f5-2bd7-4dd3-8c1e-6706c911b11e" providerId="ADAL" clId="{2A99D69C-350D-44ED-9DAE-83EEECB903D1}" dt="2022-11-29T09:22:48.750" v="4531" actId="20577"/>
          <ac:spMkLst>
            <pc:docMk/>
            <pc:sldMk cId="4048079660" sldId="260"/>
            <ac:spMk id="3" creationId="{0EE9FDE3-C5E2-0A3F-0657-FF2FE2A234A1}"/>
          </ac:spMkLst>
        </pc:spChg>
        <pc:spChg chg="mod">
          <ac:chgData name="Mitchell, Polly" userId="6172d0f5-2bd7-4dd3-8c1e-6706c911b11e" providerId="ADAL" clId="{2A99D69C-350D-44ED-9DAE-83EEECB903D1}" dt="2022-11-28T11:09:42.817" v="627" actId="20577"/>
          <ac:spMkLst>
            <pc:docMk/>
            <pc:sldMk cId="4048079660" sldId="260"/>
            <ac:spMk id="4" creationId="{435EC4D7-F88E-3576-39D4-72CC3300C662}"/>
          </ac:spMkLst>
        </pc:spChg>
        <pc:spChg chg="mod">
          <ac:chgData name="Mitchell, Polly" userId="6172d0f5-2bd7-4dd3-8c1e-6706c911b11e" providerId="ADAL" clId="{2A99D69C-350D-44ED-9DAE-83EEECB903D1}" dt="2022-11-29T11:40:09.920" v="5077" actId="20577"/>
          <ac:spMkLst>
            <pc:docMk/>
            <pc:sldMk cId="4048079660" sldId="260"/>
            <ac:spMk id="5" creationId="{32372EB7-8516-8C25-C178-E45EB9BF80A5}"/>
          </ac:spMkLst>
        </pc:spChg>
        <pc:spChg chg="mod">
          <ac:chgData name="Mitchell, Polly" userId="6172d0f5-2bd7-4dd3-8c1e-6706c911b11e" providerId="ADAL" clId="{2A99D69C-350D-44ED-9DAE-83EEECB903D1}" dt="2022-11-28T17:42:33.574" v="3270" actId="20577"/>
          <ac:spMkLst>
            <pc:docMk/>
            <pc:sldMk cId="4048079660" sldId="260"/>
            <ac:spMk id="6" creationId="{A0FD4BE2-94B9-3EED-3748-99BF77574C84}"/>
          </ac:spMkLst>
        </pc:spChg>
        <pc:spChg chg="add mod ord">
          <ac:chgData name="Mitchell, Polly" userId="6172d0f5-2bd7-4dd3-8c1e-6706c911b11e" providerId="ADAL" clId="{2A99D69C-350D-44ED-9DAE-83EEECB903D1}" dt="2022-11-29T09:22:53.093" v="4535" actId="5793"/>
          <ac:spMkLst>
            <pc:docMk/>
            <pc:sldMk cId="4048079660" sldId="260"/>
            <ac:spMk id="7" creationId="{9DBFF4FE-6E29-E99A-2A83-6D7890CE65C6}"/>
          </ac:spMkLst>
        </pc:spChg>
      </pc:sldChg>
      <pc:sldChg chg="addSp delSp modSp add mod modNotesTx">
        <pc:chgData name="Mitchell, Polly" userId="6172d0f5-2bd7-4dd3-8c1e-6706c911b11e" providerId="ADAL" clId="{2A99D69C-350D-44ED-9DAE-83EEECB903D1}" dt="2022-11-29T14:08:13.242" v="5361" actId="20577"/>
        <pc:sldMkLst>
          <pc:docMk/>
          <pc:sldMk cId="20807134" sldId="261"/>
        </pc:sldMkLst>
        <pc:spChg chg="mod">
          <ac:chgData name="Mitchell, Polly" userId="6172d0f5-2bd7-4dd3-8c1e-6706c911b11e" providerId="ADAL" clId="{2A99D69C-350D-44ED-9DAE-83EEECB903D1}" dt="2022-11-28T11:56:15.748" v="1753" actId="207"/>
          <ac:spMkLst>
            <pc:docMk/>
            <pc:sldMk cId="20807134" sldId="261"/>
            <ac:spMk id="2" creationId="{7A6B4CC8-1D36-BF2D-1BA5-E926303199B5}"/>
          </ac:spMkLst>
        </pc:spChg>
        <pc:spChg chg="mod">
          <ac:chgData name="Mitchell, Polly" userId="6172d0f5-2bd7-4dd3-8c1e-6706c911b11e" providerId="ADAL" clId="{2A99D69C-350D-44ED-9DAE-83EEECB903D1}" dt="2022-11-29T09:45:41.344" v="4783" actId="20577"/>
          <ac:spMkLst>
            <pc:docMk/>
            <pc:sldMk cId="20807134" sldId="261"/>
            <ac:spMk id="3" creationId="{A2DE42FE-D9E6-0857-B638-A89E28EC48DF}"/>
          </ac:spMkLst>
        </pc:spChg>
        <pc:spChg chg="mod">
          <ac:chgData name="Mitchell, Polly" userId="6172d0f5-2bd7-4dd3-8c1e-6706c911b11e" providerId="ADAL" clId="{2A99D69C-350D-44ED-9DAE-83EEECB903D1}" dt="2022-11-28T11:47:22.656" v="1424" actId="20577"/>
          <ac:spMkLst>
            <pc:docMk/>
            <pc:sldMk cId="20807134" sldId="261"/>
            <ac:spMk id="4" creationId="{84BBDB3F-B457-1174-569A-FCDB6BC7C8DA}"/>
          </ac:spMkLst>
        </pc:spChg>
        <pc:picChg chg="add mod">
          <ac:chgData name="Mitchell, Polly" userId="6172d0f5-2bd7-4dd3-8c1e-6706c911b11e" providerId="ADAL" clId="{2A99D69C-350D-44ED-9DAE-83EEECB903D1}" dt="2022-11-28T11:29:18.949" v="910" actId="1076"/>
          <ac:picMkLst>
            <pc:docMk/>
            <pc:sldMk cId="20807134" sldId="261"/>
            <ac:picMk id="5" creationId="{04F67E44-DB88-04E7-E7E1-E17564E5326E}"/>
          </ac:picMkLst>
        </pc:picChg>
        <pc:picChg chg="add del">
          <ac:chgData name="Mitchell, Polly" userId="6172d0f5-2bd7-4dd3-8c1e-6706c911b11e" providerId="ADAL" clId="{2A99D69C-350D-44ED-9DAE-83EEECB903D1}" dt="2022-11-28T11:29:20.964" v="911" actId="478"/>
          <ac:picMkLst>
            <pc:docMk/>
            <pc:sldMk cId="20807134" sldId="261"/>
            <ac:picMk id="10" creationId="{F6DB5687-41C2-A7FA-9703-14F3D56CF3C0}"/>
          </ac:picMkLst>
        </pc:picChg>
      </pc:sldChg>
      <pc:sldChg chg="delSp modSp add mod modNotesTx">
        <pc:chgData name="Mitchell, Polly" userId="6172d0f5-2bd7-4dd3-8c1e-6706c911b11e" providerId="ADAL" clId="{2A99D69C-350D-44ED-9DAE-83EEECB903D1}" dt="2022-11-29T11:56:19.372" v="5295" actId="20577"/>
        <pc:sldMkLst>
          <pc:docMk/>
          <pc:sldMk cId="1818434771" sldId="262"/>
        </pc:sldMkLst>
        <pc:spChg chg="mod">
          <ac:chgData name="Mitchell, Polly" userId="6172d0f5-2bd7-4dd3-8c1e-6706c911b11e" providerId="ADAL" clId="{2A99D69C-350D-44ED-9DAE-83EEECB903D1}" dt="2022-11-29T09:31:42.276" v="4611" actId="20577"/>
          <ac:spMkLst>
            <pc:docMk/>
            <pc:sldMk cId="1818434771" sldId="262"/>
            <ac:spMk id="2" creationId="{7A6B4CC8-1D36-BF2D-1BA5-E926303199B5}"/>
          </ac:spMkLst>
        </pc:spChg>
        <pc:spChg chg="mod">
          <ac:chgData name="Mitchell, Polly" userId="6172d0f5-2bd7-4dd3-8c1e-6706c911b11e" providerId="ADAL" clId="{2A99D69C-350D-44ED-9DAE-83EEECB903D1}" dt="2022-11-28T11:52:42.203" v="1630" actId="20577"/>
          <ac:spMkLst>
            <pc:docMk/>
            <pc:sldMk cId="1818434771" sldId="262"/>
            <ac:spMk id="3" creationId="{A2DE42FE-D9E6-0857-B638-A89E28EC48DF}"/>
          </ac:spMkLst>
        </pc:spChg>
        <pc:spChg chg="mod">
          <ac:chgData name="Mitchell, Polly" userId="6172d0f5-2bd7-4dd3-8c1e-6706c911b11e" providerId="ADAL" clId="{2A99D69C-350D-44ED-9DAE-83EEECB903D1}" dt="2022-11-29T11:56:02.764" v="5226" actId="20577"/>
          <ac:spMkLst>
            <pc:docMk/>
            <pc:sldMk cId="1818434771" sldId="262"/>
            <ac:spMk id="4" creationId="{84BBDB3F-B457-1174-569A-FCDB6BC7C8DA}"/>
          </ac:spMkLst>
        </pc:spChg>
        <pc:picChg chg="del">
          <ac:chgData name="Mitchell, Polly" userId="6172d0f5-2bd7-4dd3-8c1e-6706c911b11e" providerId="ADAL" clId="{2A99D69C-350D-44ED-9DAE-83EEECB903D1}" dt="2022-11-28T11:44:42.407" v="1371" actId="478"/>
          <ac:picMkLst>
            <pc:docMk/>
            <pc:sldMk cId="1818434771" sldId="262"/>
            <ac:picMk id="5" creationId="{04F67E44-DB88-04E7-E7E1-E17564E5326E}"/>
          </ac:picMkLst>
        </pc:picChg>
      </pc:sldChg>
      <pc:sldChg chg="delSp modSp add mod modNotesTx">
        <pc:chgData name="Mitchell, Polly" userId="6172d0f5-2bd7-4dd3-8c1e-6706c911b11e" providerId="ADAL" clId="{2A99D69C-350D-44ED-9DAE-83EEECB903D1}" dt="2022-11-29T09:45:51.831" v="4791" actId="20577"/>
        <pc:sldMkLst>
          <pc:docMk/>
          <pc:sldMk cId="3404936165" sldId="263"/>
        </pc:sldMkLst>
        <pc:spChg chg="mod">
          <ac:chgData name="Mitchell, Polly" userId="6172d0f5-2bd7-4dd3-8c1e-6706c911b11e" providerId="ADAL" clId="{2A99D69C-350D-44ED-9DAE-83EEECB903D1}" dt="2022-11-28T11:56:56.405" v="1757" actId="207"/>
          <ac:spMkLst>
            <pc:docMk/>
            <pc:sldMk cId="3404936165" sldId="263"/>
            <ac:spMk id="2" creationId="{7A6B4CC8-1D36-BF2D-1BA5-E926303199B5}"/>
          </ac:spMkLst>
        </pc:spChg>
        <pc:spChg chg="mod">
          <ac:chgData name="Mitchell, Polly" userId="6172d0f5-2bd7-4dd3-8c1e-6706c911b11e" providerId="ADAL" clId="{2A99D69C-350D-44ED-9DAE-83EEECB903D1}" dt="2022-11-28T15:29:45.637" v="3254" actId="20577"/>
          <ac:spMkLst>
            <pc:docMk/>
            <pc:sldMk cId="3404936165" sldId="263"/>
            <ac:spMk id="3" creationId="{A2DE42FE-D9E6-0857-B638-A89E28EC48DF}"/>
          </ac:spMkLst>
        </pc:spChg>
        <pc:spChg chg="mod">
          <ac:chgData name="Mitchell, Polly" userId="6172d0f5-2bd7-4dd3-8c1e-6706c911b11e" providerId="ADAL" clId="{2A99D69C-350D-44ED-9DAE-83EEECB903D1}" dt="2022-11-29T09:29:25.412" v="4595" actId="20577"/>
          <ac:spMkLst>
            <pc:docMk/>
            <pc:sldMk cId="3404936165" sldId="263"/>
            <ac:spMk id="4" creationId="{84BBDB3F-B457-1174-569A-FCDB6BC7C8DA}"/>
          </ac:spMkLst>
        </pc:spChg>
        <pc:picChg chg="del">
          <ac:chgData name="Mitchell, Polly" userId="6172d0f5-2bd7-4dd3-8c1e-6706c911b11e" providerId="ADAL" clId="{2A99D69C-350D-44ED-9DAE-83EEECB903D1}" dt="2022-11-28T12:02:07.023" v="2005" actId="478"/>
          <ac:picMkLst>
            <pc:docMk/>
            <pc:sldMk cId="3404936165" sldId="263"/>
            <ac:picMk id="5" creationId="{04F67E44-DB88-04E7-E7E1-E17564E532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1E4D-552A-4824-84C6-BC545112506A}" type="datetimeFigureOut">
              <a:rPr lang="en-GB" smtClean="0"/>
              <a:t>29/11/2022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A72A9-82A1-4EA5-A2EE-EFA7FDCDE6D9}" type="slidenum">
              <a:rPr lang="en-GB" smtClean="0"/>
              <a:t>‹#›</a:t>
            </a:fld>
            <a:endParaRPr lang="en-GB" dirty="0"/>
          </a:p>
        </p:txBody>
      </p:sp>
    </p:spTree>
    <p:extLst>
      <p:ext uri="{BB962C8B-B14F-4D97-AF65-F5344CB8AC3E}">
        <p14:creationId xmlns:p14="http://schemas.microsoft.com/office/powerpoint/2010/main" val="306986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7A72A9-82A1-4EA5-A2EE-EFA7FDCDE6D9}" type="slidenum">
              <a:rPr lang="en-GB" smtClean="0"/>
              <a:t>1</a:t>
            </a:fld>
            <a:endParaRPr lang="en-GB" dirty="0"/>
          </a:p>
        </p:txBody>
      </p:sp>
    </p:spTree>
    <p:extLst>
      <p:ext uri="{BB962C8B-B14F-4D97-AF65-F5344CB8AC3E}">
        <p14:creationId xmlns:p14="http://schemas.microsoft.com/office/powerpoint/2010/main" val="380210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can be difficult to know precisely what causes what. In the context of improvement, this means that it can be difficult to say with certainty what effects an improvement intervention will have and has had—that is, whether an improvement has worked.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E.g.:</a:t>
            </a:r>
          </a:p>
          <a:p>
            <a:pPr marL="342900" lvl="0" indent="-342900">
              <a:lnSpc>
                <a:spcPct val="107000"/>
              </a:lnSpc>
              <a:buFont typeface="Calibri" panose="020F050202020403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Adaptable elements: In human systems, people adapt to changes in policy in practice, and can change their behaviour in unexpected ways in response to improvement interventions</a:t>
            </a:r>
          </a:p>
          <a:p>
            <a:pPr marL="342900" lvl="0" indent="-342900">
              <a:lnSpc>
                <a:spcPct val="107000"/>
              </a:lnSpc>
              <a:buFont typeface="Calibri" panose="020F050202020403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Causes and effects can be non-linear: small changes can have big effects (e.g. a rumour leading to widespread behaviour change) and big changes can have limited effects (e.g. large scale restructuring of management having limited effects on practices and outcomes)</a:t>
            </a:r>
          </a:p>
          <a:p>
            <a:pPr marL="342900" lvl="0" indent="-342900">
              <a:lnSpc>
                <a:spcPct val="107000"/>
              </a:lnSpc>
              <a:buFont typeface="Calibri" panose="020F0502020204030204" pitchFamily="34" charset="0"/>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Subject to </a:t>
            </a:r>
            <a:r>
              <a:rPr lang="en-GB" sz="1800" b="0" i="0" dirty="0">
                <a:effectLst/>
                <a:latin typeface="Calibri" panose="020F0502020204030204" pitchFamily="34" charset="0"/>
                <a:ea typeface="Calibri" panose="020F0502020204030204" pitchFamily="34" charset="0"/>
                <a:cs typeface="Times New Roman" panose="02020603050405020304" pitchFamily="18" charset="0"/>
              </a:rPr>
              <a:t>external shocks</a:t>
            </a:r>
            <a:r>
              <a:rPr lang="en-GB" sz="1800" dirty="0">
                <a:effectLst/>
                <a:latin typeface="Calibri" panose="020F0502020204030204" pitchFamily="34" charset="0"/>
                <a:ea typeface="Calibri" panose="020F0502020204030204" pitchFamily="34" charset="0"/>
                <a:cs typeface="Times New Roman" panose="02020603050405020304" pitchFamily="18" charset="0"/>
              </a:rPr>
              <a:t>: social, political, pathological factors can change what happens in healthcare institutions.</a:t>
            </a:r>
          </a:p>
          <a:p>
            <a:pPr marL="342900" lvl="0" indent="-342900">
              <a:lnSpc>
                <a:spcPct val="107000"/>
              </a:lnSpc>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Often cause and effect in healthcare is not predictable in detail: while it may be possible to model general trends, it can be almost impossible to forecast about the detail, particularly over longer timescales. </a:t>
            </a:r>
            <a:endParaRPr lang="en-GB" dirty="0"/>
          </a:p>
        </p:txBody>
      </p:sp>
      <p:sp>
        <p:nvSpPr>
          <p:cNvPr id="4" name="Slide Number Placeholder 3"/>
          <p:cNvSpPr>
            <a:spLocks noGrp="1"/>
          </p:cNvSpPr>
          <p:nvPr>
            <p:ph type="sldNum" sz="quarter" idx="5"/>
          </p:nvPr>
        </p:nvSpPr>
        <p:spPr/>
        <p:txBody>
          <a:bodyPr/>
          <a:lstStyle/>
          <a:p>
            <a:fld id="{AC7A72A9-82A1-4EA5-A2EE-EFA7FDCDE6D9}" type="slidenum">
              <a:rPr lang="en-GB" smtClean="0"/>
              <a:t>2</a:t>
            </a:fld>
            <a:endParaRPr lang="en-GB" dirty="0"/>
          </a:p>
        </p:txBody>
      </p:sp>
    </p:spTree>
    <p:extLst>
      <p:ext uri="{BB962C8B-B14F-4D97-AF65-F5344CB8AC3E}">
        <p14:creationId xmlns:p14="http://schemas.microsoft.com/office/powerpoint/2010/main" val="321702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can be difficult to know what is ‘good’ or ‘better.’ In relation to improvement, it can be hard to say whether a change is an improvement—whether a health service is better with or because of the change.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E.g.</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Mixed outcomes: The change makes things better in some respects and worse in others</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Lost opportunities: The change took resources away from other projects which would have been better</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Disagreement: Some people think it’s better and others disagree. There is disagreement about what matters and how much it matters.</a:t>
            </a:r>
          </a:p>
          <a:p>
            <a:pPr marL="342900" lvl="0" indent="-342900">
              <a:lnSpc>
                <a:spcPct val="107000"/>
              </a:lnSpc>
              <a:spcAft>
                <a:spcPts val="800"/>
              </a:spcAft>
              <a:buFont typeface="Calibri" panose="020F050202020403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issues mean that claims that some change amounts to an improvement are contested and not entirely straightforward </a:t>
            </a:r>
          </a:p>
        </p:txBody>
      </p:sp>
      <p:sp>
        <p:nvSpPr>
          <p:cNvPr id="4" name="Slide Number Placeholder 3"/>
          <p:cNvSpPr>
            <a:spLocks noGrp="1"/>
          </p:cNvSpPr>
          <p:nvPr>
            <p:ph type="sldNum" sz="quarter" idx="5"/>
          </p:nvPr>
        </p:nvSpPr>
        <p:spPr/>
        <p:txBody>
          <a:bodyPr/>
          <a:lstStyle/>
          <a:p>
            <a:fld id="{AC7A72A9-82A1-4EA5-A2EE-EFA7FDCDE6D9}" type="slidenum">
              <a:rPr lang="en-GB" smtClean="0"/>
              <a:t>3</a:t>
            </a:fld>
            <a:endParaRPr lang="en-GB" dirty="0"/>
          </a:p>
        </p:txBody>
      </p:sp>
    </p:spTree>
    <p:extLst>
      <p:ext uri="{BB962C8B-B14F-4D97-AF65-F5344CB8AC3E}">
        <p14:creationId xmlns:p14="http://schemas.microsoft.com/office/powerpoint/2010/main" val="309928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Measurement is crucial for both the causal and ethical claims about healthcare improvement by:</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Helping to justify claims about the effects or predicted effects of changes</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Helping to justify claims about how good/bad healthcare is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Supporting comparisons across time and settings</a:t>
            </a:r>
          </a:p>
          <a:p>
            <a:endParaRPr lang="en-GB" dirty="0"/>
          </a:p>
        </p:txBody>
      </p:sp>
      <p:sp>
        <p:nvSpPr>
          <p:cNvPr id="4" name="Slide Number Placeholder 3"/>
          <p:cNvSpPr>
            <a:spLocks noGrp="1"/>
          </p:cNvSpPr>
          <p:nvPr>
            <p:ph type="sldNum" sz="quarter" idx="5"/>
          </p:nvPr>
        </p:nvSpPr>
        <p:spPr/>
        <p:txBody>
          <a:bodyPr/>
          <a:lstStyle/>
          <a:p>
            <a:fld id="{AC7A72A9-82A1-4EA5-A2EE-EFA7FDCDE6D9}" type="slidenum">
              <a:rPr lang="en-GB" smtClean="0"/>
              <a:t>4</a:t>
            </a:fld>
            <a:endParaRPr lang="en-GB" dirty="0"/>
          </a:p>
        </p:txBody>
      </p:sp>
    </p:spTree>
    <p:extLst>
      <p:ext uri="{BB962C8B-B14F-4D97-AF65-F5344CB8AC3E}">
        <p14:creationId xmlns:p14="http://schemas.microsoft.com/office/powerpoint/2010/main" val="59793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On the causal side, measurement doesn’t necessarily resolve claims about whether an improvement has worked:</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miss important aspects of healthcare which are difficult to define and measure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create perverse incentives and side effects (when measures become targets, they often incentivise people to ‘game’ the system by ‘hitting the target and missing the point’ or reducing performance where targets do not apply</a:t>
            </a:r>
          </a:p>
          <a:p>
            <a:pPr marL="4572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On the ethical side, measurement doesn’t resolve questions about what is good or better</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Priorities: Even if we can be pretty sure about the effects of an intervention, in order to know whether they make things better or not we would need to judge the importance and priority of those effects.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Disagreement: There can remain disagreement—intractable disagreement—about what the relative priorities are, how significant different costs and benefits are, and what else could or should be done with the resources</a:t>
            </a: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Measurement and improvement has costs (e.g. the costs of setting up and operating measurement systems and the time taken away from other activities)</a:t>
            </a:r>
          </a:p>
          <a:p>
            <a:endParaRPr lang="en-GB" dirty="0"/>
          </a:p>
        </p:txBody>
      </p:sp>
      <p:sp>
        <p:nvSpPr>
          <p:cNvPr id="4" name="Slide Number Placeholder 3"/>
          <p:cNvSpPr>
            <a:spLocks noGrp="1"/>
          </p:cNvSpPr>
          <p:nvPr>
            <p:ph type="sldNum" sz="quarter" idx="5"/>
          </p:nvPr>
        </p:nvSpPr>
        <p:spPr/>
        <p:txBody>
          <a:bodyPr/>
          <a:lstStyle/>
          <a:p>
            <a:fld id="{AC7A72A9-82A1-4EA5-A2EE-EFA7FDCDE6D9}" type="slidenum">
              <a:rPr lang="en-GB" smtClean="0"/>
              <a:t>5</a:t>
            </a:fld>
            <a:endParaRPr lang="en-GB" dirty="0"/>
          </a:p>
        </p:txBody>
      </p:sp>
    </p:spTree>
    <p:extLst>
      <p:ext uri="{BB962C8B-B14F-4D97-AF65-F5344CB8AC3E}">
        <p14:creationId xmlns:p14="http://schemas.microsoft.com/office/powerpoint/2010/main" val="173761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ways of managing normative complexity and the limitations of measurement as a decision-making tool. </a:t>
            </a:r>
          </a:p>
          <a:p>
            <a:r>
              <a:rPr lang="en-GB" dirty="0"/>
              <a:t>One is conversations. </a:t>
            </a: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Open-ended, respectful interactions between different people which</a:t>
            </a: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Allow for consideration of different voices and viewpoints</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Enable points of tension and difference to be identified and explored</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Do not necessarily involve resolution or finding answers</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can enable people to understand one another and change their perspectives</a:t>
            </a:r>
          </a:p>
          <a:p>
            <a:pPr marL="0" lvl="0" indent="0">
              <a:lnSpc>
                <a:spcPct val="107000"/>
              </a:lnSpc>
              <a:spcAft>
                <a:spcPts val="800"/>
              </a:spcAft>
              <a:buFont typeface="Calibri" panose="020F050202020403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alibri" panose="020F0502020204030204" pitchFamily="34" charse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be more formal and structured—e.g. pre-scheduled time for discussion, on set topics, arranged </a:t>
            </a:r>
            <a:r>
              <a:rPr lang="en-GB" sz="1800">
                <a:effectLst/>
                <a:latin typeface="Calibri" panose="020F0502020204030204" pitchFamily="34" charset="0"/>
                <a:ea typeface="Calibri" panose="020F0502020204030204" pitchFamily="34" charset="0"/>
                <a:cs typeface="Times New Roman" panose="02020603050405020304" pitchFamily="18" charset="0"/>
              </a:rPr>
              <a:t>by institution—or less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formal and unstructured—conversations between colleagues, or between patients and staff, e.g. about what is working and what is not working</a:t>
            </a:r>
          </a:p>
        </p:txBody>
      </p:sp>
      <p:sp>
        <p:nvSpPr>
          <p:cNvPr id="4" name="Slide Number Placeholder 3"/>
          <p:cNvSpPr>
            <a:spLocks noGrp="1"/>
          </p:cNvSpPr>
          <p:nvPr>
            <p:ph type="sldNum" sz="quarter" idx="5"/>
          </p:nvPr>
        </p:nvSpPr>
        <p:spPr/>
        <p:txBody>
          <a:bodyPr/>
          <a:lstStyle/>
          <a:p>
            <a:fld id="{AC7A72A9-82A1-4EA5-A2EE-EFA7FDCDE6D9}" type="slidenum">
              <a:rPr lang="en-GB" smtClean="0"/>
              <a:t>6</a:t>
            </a:fld>
            <a:endParaRPr lang="en-GB" dirty="0"/>
          </a:p>
        </p:txBody>
      </p:sp>
    </p:spTree>
    <p:extLst>
      <p:ext uri="{BB962C8B-B14F-4D97-AF65-F5344CB8AC3E}">
        <p14:creationId xmlns:p14="http://schemas.microsoft.com/office/powerpoint/2010/main" val="362166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Conversations can feed into ethical healthcare improvement decision-making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the variety of things that matter, to different people in order to think about what a ‘better’ healthcare service would look like</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spaces to interpret and critique measures and measurement approaches</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to think about what could go wrong as well as focussing on how interventions could make things better</a:t>
            </a:r>
          </a:p>
          <a:p>
            <a:pPr marL="342900" lvl="0" indent="-342900">
              <a:lnSpc>
                <a:spcPct val="107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E.g. Experience-based co-design: conversations that ‘bring together’ the experiences and voices of staff, patients and carers to think about how services could be better. Carefully orchestrated process with the specific aim of informing service re-design and improvement.</a:t>
            </a:r>
          </a:p>
          <a:p>
            <a:endParaRPr lang="en-GB" dirty="0"/>
          </a:p>
        </p:txBody>
      </p:sp>
      <p:sp>
        <p:nvSpPr>
          <p:cNvPr id="4" name="Slide Number Placeholder 3"/>
          <p:cNvSpPr>
            <a:spLocks noGrp="1"/>
          </p:cNvSpPr>
          <p:nvPr>
            <p:ph type="sldNum" sz="quarter" idx="5"/>
          </p:nvPr>
        </p:nvSpPr>
        <p:spPr/>
        <p:txBody>
          <a:bodyPr/>
          <a:lstStyle/>
          <a:p>
            <a:fld id="{AC7A72A9-82A1-4EA5-A2EE-EFA7FDCDE6D9}" type="slidenum">
              <a:rPr lang="en-GB" smtClean="0"/>
              <a:t>7</a:t>
            </a:fld>
            <a:endParaRPr lang="en-GB" dirty="0"/>
          </a:p>
        </p:txBody>
      </p:sp>
    </p:spTree>
    <p:extLst>
      <p:ext uri="{BB962C8B-B14F-4D97-AF65-F5344CB8AC3E}">
        <p14:creationId xmlns:p14="http://schemas.microsoft.com/office/powerpoint/2010/main" val="153751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Conversations can continue and continue to be valuable after improvement projects have been completed or decisions made about future action.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practice, decisions have to be made to pursue improvement projects or not</a:t>
            </a: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issues only arise after decisions are made, so there needs to be space to keep talking about the effects of interventions</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conversations can keep alive the disagreements and tensions that may underlie such decisions (e.g. the costs involved, the things unmeasured and left out, the people who are not served)</a:t>
            </a: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E.g. Schwartz rounds: regular forums to which all members of staff (clinical and non-clinical) within a healthcare institution are invited in order to reflect on and discuss social, emotional and ethical challenges. Facilitated but not structured around a particular agenda. Open-ended.</a:t>
            </a:r>
          </a:p>
          <a:p>
            <a:pPr marL="342900" lvl="0" indent="-342900">
              <a:lnSpc>
                <a:spcPct val="107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Not just about airing grievances, but can also inform future decision-making.</a:t>
            </a:r>
          </a:p>
        </p:txBody>
      </p:sp>
      <p:sp>
        <p:nvSpPr>
          <p:cNvPr id="4" name="Slide Number Placeholder 3"/>
          <p:cNvSpPr>
            <a:spLocks noGrp="1"/>
          </p:cNvSpPr>
          <p:nvPr>
            <p:ph type="sldNum" sz="quarter" idx="5"/>
          </p:nvPr>
        </p:nvSpPr>
        <p:spPr/>
        <p:txBody>
          <a:bodyPr/>
          <a:lstStyle/>
          <a:p>
            <a:fld id="{AC7A72A9-82A1-4EA5-A2EE-EFA7FDCDE6D9}" type="slidenum">
              <a:rPr lang="en-GB" smtClean="0"/>
              <a:t>8</a:t>
            </a:fld>
            <a:endParaRPr lang="en-GB" dirty="0"/>
          </a:p>
        </p:txBody>
      </p:sp>
    </p:spTree>
    <p:extLst>
      <p:ext uri="{BB962C8B-B14F-4D97-AF65-F5344CB8AC3E}">
        <p14:creationId xmlns:p14="http://schemas.microsoft.com/office/powerpoint/2010/main" val="92968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3A64-B4AA-75C8-5C4B-C09FD4089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7A7334-D689-9194-9F9C-708A566683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4B0D90-5EE1-687D-6865-1ECDF4E4437A}"/>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5" name="Footer Placeholder 4">
            <a:extLst>
              <a:ext uri="{FF2B5EF4-FFF2-40B4-BE49-F238E27FC236}">
                <a16:creationId xmlns:a16="http://schemas.microsoft.com/office/drawing/2014/main" id="{D20FCC6A-ABCE-FDA8-7AE2-665AB3456C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8E21AD9-092A-898F-4C4F-9C506B6B3D1B}"/>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124627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3EBC-5182-C6AD-A2C4-59B892D5D6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0CD315-AC3F-8752-57C5-582F83165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2D1F09-8682-C380-2C23-B6FAEED47965}"/>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5" name="Footer Placeholder 4">
            <a:extLst>
              <a:ext uri="{FF2B5EF4-FFF2-40B4-BE49-F238E27FC236}">
                <a16:creationId xmlns:a16="http://schemas.microsoft.com/office/drawing/2014/main" id="{3B5B3F65-AB51-45D4-7DAD-DC9634849F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E69ABD-AEBA-D468-D64A-C4E1EB762345}"/>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90586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CBC387-0476-0883-357A-BEC8F6D519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FF7DFC-F183-2DB8-168E-F17156594C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2E91B-47E8-1906-A0B6-525E5D77AC63}"/>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5" name="Footer Placeholder 4">
            <a:extLst>
              <a:ext uri="{FF2B5EF4-FFF2-40B4-BE49-F238E27FC236}">
                <a16:creationId xmlns:a16="http://schemas.microsoft.com/office/drawing/2014/main" id="{AA70196F-A766-AB2E-F086-5BD34E3656C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854B08-9A85-F2C6-7293-2AFC3FB3DE29}"/>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139380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AC94-C3BD-3663-012F-1FADAB60F6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896512-CAB4-18CD-7D57-B9715D878B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8F815B-C14A-700C-0477-FCE7032D8044}"/>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5" name="Footer Placeholder 4">
            <a:extLst>
              <a:ext uri="{FF2B5EF4-FFF2-40B4-BE49-F238E27FC236}">
                <a16:creationId xmlns:a16="http://schemas.microsoft.com/office/drawing/2014/main" id="{40EACDEB-BED2-9588-64AD-B3F64394D5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C3DBC9-E75B-D278-B136-DCBF87851640}"/>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67506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B60E-AEE7-086F-7552-05D6623E2D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F3780F-3189-0EA8-906F-B3053A2B3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044CE-38A7-511F-F71B-FD1223BA198A}"/>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5" name="Footer Placeholder 4">
            <a:extLst>
              <a:ext uri="{FF2B5EF4-FFF2-40B4-BE49-F238E27FC236}">
                <a16:creationId xmlns:a16="http://schemas.microsoft.com/office/drawing/2014/main" id="{19F7057D-0FBE-977F-DDCC-11C936209D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9F6BA5-24D8-C7F1-3357-A2C4209707E6}"/>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353129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1AB2-20B8-8D66-9500-7C9214CF4C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682802-DAEF-CBEA-6B04-A4D828AC3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596FFC-7B25-AFEF-0BC7-1CFCEB0A5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474CD5-CD3F-3897-2688-D06A1E7C92A4}"/>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6" name="Footer Placeholder 5">
            <a:extLst>
              <a:ext uri="{FF2B5EF4-FFF2-40B4-BE49-F238E27FC236}">
                <a16:creationId xmlns:a16="http://schemas.microsoft.com/office/drawing/2014/main" id="{78E5540F-351B-5FC6-8F5C-D22939DA34C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866E969-7192-2DE5-6ABE-1D48138D0662}"/>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158711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CFFF-4CF0-CA19-0E85-659A9BE598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E7F77D-1CB2-6EA6-F424-43547251DE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B1C8C0-0F49-FE04-E87C-F97A30E25C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2EB008-8C27-2A90-837F-4997B43CD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49E77E-9681-546F-67C6-4831D88340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EC066E-244A-C57D-B626-7558CB5C6F12}"/>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8" name="Footer Placeholder 7">
            <a:extLst>
              <a:ext uri="{FF2B5EF4-FFF2-40B4-BE49-F238E27FC236}">
                <a16:creationId xmlns:a16="http://schemas.microsoft.com/office/drawing/2014/main" id="{842F73A0-3A3C-2E7D-1E7D-99317DFFF59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5A3E522-BFC4-AE38-2A61-F2EEF4EFCD58}"/>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350093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E614-4AC9-D038-57A1-3ED023CAFC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F31264-DA45-7738-3216-E0A9AF843CB4}"/>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4" name="Footer Placeholder 3">
            <a:extLst>
              <a:ext uri="{FF2B5EF4-FFF2-40B4-BE49-F238E27FC236}">
                <a16:creationId xmlns:a16="http://schemas.microsoft.com/office/drawing/2014/main" id="{201F85AB-8D12-6DA0-B026-478EF177D68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AAE3991-4DD6-0A35-8EC8-147673C86C51}"/>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213815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D2753-FAE7-26AD-E6F2-5E94097A5448}"/>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3" name="Footer Placeholder 2">
            <a:extLst>
              <a:ext uri="{FF2B5EF4-FFF2-40B4-BE49-F238E27FC236}">
                <a16:creationId xmlns:a16="http://schemas.microsoft.com/office/drawing/2014/main" id="{01540AAE-6C3A-7CB7-F1B4-88A3E2E8F0B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C8A0BE7-1D87-99BA-8E66-210E67C26DAD}"/>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83154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DAEF6-107D-59E0-DA9F-EA27F9847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5A71C1-7B64-1636-9C58-BC4B58302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687202-04D6-0715-E500-1B729743A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627CE-4E1D-2D3F-C172-3A5C6891ECC4}"/>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6" name="Footer Placeholder 5">
            <a:extLst>
              <a:ext uri="{FF2B5EF4-FFF2-40B4-BE49-F238E27FC236}">
                <a16:creationId xmlns:a16="http://schemas.microsoft.com/office/drawing/2014/main" id="{94AC776E-9225-9501-479D-F6761F3AC99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4E3D74B-0FF9-BBFF-2A1F-46C2BA7F60DA}"/>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420225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1598-DBFE-1B1E-3742-AC18326C3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78231E-33E3-D089-0C4E-37C5DFAFD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157DC9D-8D42-69CB-E3A8-A6660C8A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FBB2C-610E-9700-8D3F-4B0D92CC639A}"/>
              </a:ext>
            </a:extLst>
          </p:cNvPr>
          <p:cNvSpPr>
            <a:spLocks noGrp="1"/>
          </p:cNvSpPr>
          <p:nvPr>
            <p:ph type="dt" sz="half" idx="10"/>
          </p:nvPr>
        </p:nvSpPr>
        <p:spPr/>
        <p:txBody>
          <a:bodyPr/>
          <a:lstStyle/>
          <a:p>
            <a:fld id="{6DD7A3B1-0D7F-4BFA-BCEB-E6764E38EF58}" type="datetimeFigureOut">
              <a:rPr lang="en-GB" smtClean="0"/>
              <a:t>29/11/2022</a:t>
            </a:fld>
            <a:endParaRPr lang="en-GB" dirty="0"/>
          </a:p>
        </p:txBody>
      </p:sp>
      <p:sp>
        <p:nvSpPr>
          <p:cNvPr id="6" name="Footer Placeholder 5">
            <a:extLst>
              <a:ext uri="{FF2B5EF4-FFF2-40B4-BE49-F238E27FC236}">
                <a16:creationId xmlns:a16="http://schemas.microsoft.com/office/drawing/2014/main" id="{9E49EDC8-13FF-3DDC-A895-9461B5A6B62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37CD9E-3582-7B46-BEDC-B357056E5C35}"/>
              </a:ext>
            </a:extLst>
          </p:cNvPr>
          <p:cNvSpPr>
            <a:spLocks noGrp="1"/>
          </p:cNvSpPr>
          <p:nvPr>
            <p:ph type="sldNum" sz="quarter" idx="12"/>
          </p:nvPr>
        </p:nvSpPr>
        <p:spPr/>
        <p:txBody>
          <a:bodyPr/>
          <a:lstStyle/>
          <a:p>
            <a:fld id="{695EE89D-0F31-4C54-AC1F-7CEF00618773}" type="slidenum">
              <a:rPr lang="en-GB" smtClean="0"/>
              <a:t>‹#›</a:t>
            </a:fld>
            <a:endParaRPr lang="en-GB" dirty="0"/>
          </a:p>
        </p:txBody>
      </p:sp>
    </p:spTree>
    <p:extLst>
      <p:ext uri="{BB962C8B-B14F-4D97-AF65-F5344CB8AC3E}">
        <p14:creationId xmlns:p14="http://schemas.microsoft.com/office/powerpoint/2010/main" val="134214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4F637-7410-6EFB-3E24-5A35DCD1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BE8D21-BDE9-EEB1-37EF-F29B65FD8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0B064-ABB8-C149-0788-50D9264E2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7A3B1-0D7F-4BFA-BCEB-E6764E38EF58}" type="datetimeFigureOut">
              <a:rPr lang="en-GB" smtClean="0"/>
              <a:t>29/11/2022</a:t>
            </a:fld>
            <a:endParaRPr lang="en-GB" dirty="0"/>
          </a:p>
        </p:txBody>
      </p:sp>
      <p:sp>
        <p:nvSpPr>
          <p:cNvPr id="5" name="Footer Placeholder 4">
            <a:extLst>
              <a:ext uri="{FF2B5EF4-FFF2-40B4-BE49-F238E27FC236}">
                <a16:creationId xmlns:a16="http://schemas.microsoft.com/office/drawing/2014/main" id="{545B6CEA-2697-5CF6-A126-91BFC226D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088DC0-95BA-0075-63C6-9DC236297F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EE89D-0F31-4C54-AC1F-7CEF00618773}" type="slidenum">
              <a:rPr lang="en-GB" smtClean="0"/>
              <a:t>‹#›</a:t>
            </a:fld>
            <a:endParaRPr lang="en-GB" dirty="0"/>
          </a:p>
        </p:txBody>
      </p:sp>
    </p:spTree>
    <p:extLst>
      <p:ext uri="{BB962C8B-B14F-4D97-AF65-F5344CB8AC3E}">
        <p14:creationId xmlns:p14="http://schemas.microsoft.com/office/powerpoint/2010/main" val="421738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mble of multicoloured wires untangling into straight lines over a white background.">
            <a:extLst>
              <a:ext uri="{FF2B5EF4-FFF2-40B4-BE49-F238E27FC236}">
                <a16:creationId xmlns:a16="http://schemas.microsoft.com/office/drawing/2014/main" id="{1B50046C-32EE-9A50-B02B-C2CE49205D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79" b="8878"/>
          <a:stretch/>
        </p:blipFill>
        <p:spPr bwMode="auto">
          <a:xfrm>
            <a:off x="0" y="-668241"/>
            <a:ext cx="12192000" cy="75262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5DB915-C734-0100-939F-FA3F2D56007E}"/>
              </a:ext>
            </a:extLst>
          </p:cNvPr>
          <p:cNvSpPr>
            <a:spLocks noGrp="1"/>
          </p:cNvSpPr>
          <p:nvPr>
            <p:ph type="ctrTitle"/>
          </p:nvPr>
        </p:nvSpPr>
        <p:spPr>
          <a:xfrm>
            <a:off x="6647542" y="0"/>
            <a:ext cx="5544457" cy="6858000"/>
          </a:xfrm>
        </p:spPr>
        <p:style>
          <a:lnRef idx="2">
            <a:schemeClr val="accent6">
              <a:shade val="50000"/>
            </a:schemeClr>
          </a:lnRef>
          <a:fillRef idx="1">
            <a:schemeClr val="accent6"/>
          </a:fillRef>
          <a:effectRef idx="0">
            <a:schemeClr val="accent6"/>
          </a:effectRef>
          <a:fontRef idx="minor">
            <a:schemeClr val="lt1"/>
          </a:fontRef>
        </p:style>
        <p:txBody>
          <a:bodyPr lIns="360000" rIns="360000" anchor="ctr" anchorCtr="0">
            <a:normAutofit/>
          </a:bodyPr>
          <a:lstStyle/>
          <a:p>
            <a:r>
              <a:rPr lang="en-GB" sz="4500" dirty="0"/>
              <a:t>Managing ethical complexity in healthcare improvement</a:t>
            </a:r>
          </a:p>
        </p:txBody>
      </p:sp>
    </p:spTree>
    <p:extLst>
      <p:ext uri="{BB962C8B-B14F-4D97-AF65-F5344CB8AC3E}">
        <p14:creationId xmlns:p14="http://schemas.microsoft.com/office/powerpoint/2010/main" val="143860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DB5687-41C2-A7FA-9703-14F3D56CF3C0}"/>
              </a:ext>
            </a:extLst>
          </p:cNvPr>
          <p:cNvPicPr>
            <a:picLocks noChangeAspect="1"/>
          </p:cNvPicPr>
          <p:nvPr/>
        </p:nvPicPr>
        <p:blipFill>
          <a:blip r:embed="rId3"/>
          <a:stretch>
            <a:fillRect/>
          </a:stretch>
        </p:blipFill>
        <p:spPr>
          <a:xfrm>
            <a:off x="4911047" y="2898057"/>
            <a:ext cx="6454077" cy="3209619"/>
          </a:xfrm>
          <a:prstGeom prst="rect">
            <a:avLst/>
          </a:prstGeom>
        </p:spPr>
      </p:pic>
      <p:sp>
        <p:nvSpPr>
          <p:cNvPr id="2" name="Title 1">
            <a:extLst>
              <a:ext uri="{FF2B5EF4-FFF2-40B4-BE49-F238E27FC236}">
                <a16:creationId xmlns:a16="http://schemas.microsoft.com/office/drawing/2014/main" id="{7A6B4CC8-1D36-BF2D-1BA5-E926303199B5}"/>
              </a:ext>
            </a:extLst>
          </p:cNvPr>
          <p:cNvSpPr>
            <a:spLocks noGrp="1"/>
          </p:cNvSpPr>
          <p:nvPr>
            <p:ph type="title"/>
          </p:nvPr>
        </p:nvSpPr>
        <p:spPr>
          <a:xfrm>
            <a:off x="0" y="365125"/>
            <a:ext cx="12192000" cy="1325563"/>
          </a:xfr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Causal complexity</a:t>
            </a:r>
          </a:p>
        </p:txBody>
      </p:sp>
      <p:sp>
        <p:nvSpPr>
          <p:cNvPr id="3" name="Text Placeholder 2">
            <a:extLst>
              <a:ext uri="{FF2B5EF4-FFF2-40B4-BE49-F238E27FC236}">
                <a16:creationId xmlns:a16="http://schemas.microsoft.com/office/drawing/2014/main" id="{A2DE42FE-D9E6-0857-B638-A89E28EC48DF}"/>
              </a:ext>
            </a:extLst>
          </p:cNvPr>
          <p:cNvSpPr>
            <a:spLocks noGrp="1"/>
          </p:cNvSpPr>
          <p:nvPr>
            <p:ph type="body" idx="1"/>
          </p:nvPr>
        </p:nvSpPr>
        <p:spPr>
          <a:xfrm>
            <a:off x="839788" y="1804451"/>
            <a:ext cx="10512424" cy="979844"/>
          </a:xfrm>
        </p:spPr>
        <p:txBody>
          <a:bodyPr anchor="ctr" anchorCtr="0">
            <a:normAutofit/>
          </a:bodyPr>
          <a:lstStyle/>
          <a:p>
            <a:pPr>
              <a:spcBef>
                <a:spcPts val="0"/>
              </a:spcBef>
            </a:pPr>
            <a:r>
              <a:rPr lang="en-GB" sz="2800" dirty="0">
                <a:effectLst/>
                <a:latin typeface="Calibri" panose="020F0502020204030204" pitchFamily="34" charset="0"/>
                <a:ea typeface="Calibri" panose="020F0502020204030204" pitchFamily="34" charset="0"/>
                <a:cs typeface="Times New Roman" panose="02020603050405020304" pitchFamily="18" charset="0"/>
              </a:rPr>
              <a:t>Healthcare systems are causally complex</a:t>
            </a:r>
          </a:p>
        </p:txBody>
      </p:sp>
      <p:sp>
        <p:nvSpPr>
          <p:cNvPr id="4" name="Content Placeholder 3">
            <a:extLst>
              <a:ext uri="{FF2B5EF4-FFF2-40B4-BE49-F238E27FC236}">
                <a16:creationId xmlns:a16="http://schemas.microsoft.com/office/drawing/2014/main" id="{84BBDB3F-B457-1174-569A-FCDB6BC7C8DA}"/>
              </a:ext>
            </a:extLst>
          </p:cNvPr>
          <p:cNvSpPr>
            <a:spLocks noGrp="1"/>
          </p:cNvSpPr>
          <p:nvPr>
            <p:ph sz="half" idx="2"/>
          </p:nvPr>
        </p:nvSpPr>
        <p:spPr>
          <a:xfrm>
            <a:off x="826876" y="3005926"/>
            <a:ext cx="5157787" cy="2654386"/>
          </a:xfrm>
        </p:spPr>
        <p:txBody>
          <a:bodyPr/>
          <a:lstStyle/>
          <a:p>
            <a:endParaRPr lang="en-GB" dirty="0"/>
          </a:p>
          <a:p>
            <a:r>
              <a:rPr lang="en-GB" dirty="0"/>
              <a:t>Adaptable elements</a:t>
            </a:r>
            <a:endParaRPr lang="en-GB" sz="1800" dirty="0">
              <a:latin typeface="Calibri" panose="020F0502020204030204" pitchFamily="34" charset="0"/>
              <a:cs typeface="Times New Roman" panose="02020603050405020304" pitchFamily="18" charset="0"/>
            </a:endParaRPr>
          </a:p>
          <a:p>
            <a:r>
              <a:rPr lang="en-GB" dirty="0"/>
              <a:t>Non-linear</a:t>
            </a:r>
          </a:p>
          <a:p>
            <a:r>
              <a:rPr lang="en-GB" dirty="0"/>
              <a:t>Subject to ‘external’ factors</a:t>
            </a:r>
          </a:p>
        </p:txBody>
      </p:sp>
    </p:spTree>
    <p:extLst>
      <p:ext uri="{BB962C8B-B14F-4D97-AF65-F5344CB8AC3E}">
        <p14:creationId xmlns:p14="http://schemas.microsoft.com/office/powerpoint/2010/main" val="275850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4CC8-1D36-BF2D-1BA5-E926303199B5}"/>
              </a:ext>
            </a:extLst>
          </p:cNvPr>
          <p:cNvSpPr>
            <a:spLocks noGrp="1"/>
          </p:cNvSpPr>
          <p:nvPr>
            <p:ph type="title"/>
          </p:nvPr>
        </p:nvSpPr>
        <p:spPr>
          <a:xfrm>
            <a:off x="0" y="365125"/>
            <a:ext cx="12192000"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	Ethical complexity</a:t>
            </a:r>
          </a:p>
        </p:txBody>
      </p:sp>
      <p:sp>
        <p:nvSpPr>
          <p:cNvPr id="3" name="Text Placeholder 2">
            <a:extLst>
              <a:ext uri="{FF2B5EF4-FFF2-40B4-BE49-F238E27FC236}">
                <a16:creationId xmlns:a16="http://schemas.microsoft.com/office/drawing/2014/main" id="{A2DE42FE-D9E6-0857-B638-A89E28EC48DF}"/>
              </a:ext>
            </a:extLst>
          </p:cNvPr>
          <p:cNvSpPr>
            <a:spLocks noGrp="1"/>
          </p:cNvSpPr>
          <p:nvPr>
            <p:ph type="body" idx="1"/>
          </p:nvPr>
        </p:nvSpPr>
        <p:spPr>
          <a:xfrm>
            <a:off x="839788" y="1804451"/>
            <a:ext cx="10512424" cy="979844"/>
          </a:xfrm>
        </p:spPr>
        <p:txBody>
          <a:bodyPr anchor="ctr" anchorCtr="0">
            <a:normAutofit/>
          </a:bodyPr>
          <a:lstStyle/>
          <a:p>
            <a:pPr>
              <a:spcBef>
                <a:spcPts val="0"/>
              </a:spcBef>
            </a:pPr>
            <a:r>
              <a:rPr lang="en-GB" sz="2800" dirty="0">
                <a:effectLst/>
                <a:latin typeface="Calibri" panose="020F0502020204030204" pitchFamily="34" charset="0"/>
                <a:ea typeface="Calibri" panose="020F0502020204030204" pitchFamily="34" charset="0"/>
                <a:cs typeface="Times New Roman" panose="02020603050405020304" pitchFamily="18" charset="0"/>
              </a:rPr>
              <a:t>Healthcare systems are also </a:t>
            </a:r>
            <a:r>
              <a:rPr lang="en-GB" sz="2800" i="1" dirty="0">
                <a:effectLst/>
                <a:latin typeface="Calibri" panose="020F0502020204030204" pitchFamily="34" charset="0"/>
                <a:ea typeface="Calibri" panose="020F0502020204030204" pitchFamily="34" charset="0"/>
                <a:cs typeface="Times New Roman" panose="02020603050405020304" pitchFamily="18" charset="0"/>
              </a:rPr>
              <a:t>ethically</a:t>
            </a:r>
            <a:r>
              <a:rPr lang="en-GB" sz="2800" dirty="0">
                <a:effectLst/>
                <a:latin typeface="Calibri" panose="020F0502020204030204" pitchFamily="34" charset="0"/>
                <a:ea typeface="Calibri" panose="020F0502020204030204" pitchFamily="34" charset="0"/>
                <a:cs typeface="Times New Roman" panose="02020603050405020304" pitchFamily="18" charset="0"/>
              </a:rPr>
              <a:t> complex</a:t>
            </a:r>
          </a:p>
        </p:txBody>
      </p:sp>
      <p:sp>
        <p:nvSpPr>
          <p:cNvPr id="4" name="Content Placeholder 3">
            <a:extLst>
              <a:ext uri="{FF2B5EF4-FFF2-40B4-BE49-F238E27FC236}">
                <a16:creationId xmlns:a16="http://schemas.microsoft.com/office/drawing/2014/main" id="{84BBDB3F-B457-1174-569A-FCDB6BC7C8DA}"/>
              </a:ext>
            </a:extLst>
          </p:cNvPr>
          <p:cNvSpPr>
            <a:spLocks noGrp="1"/>
          </p:cNvSpPr>
          <p:nvPr>
            <p:ph sz="half" idx="2"/>
          </p:nvPr>
        </p:nvSpPr>
        <p:spPr>
          <a:xfrm>
            <a:off x="826876" y="3005926"/>
            <a:ext cx="5157787" cy="2654386"/>
          </a:xfrm>
        </p:spPr>
        <p:txBody>
          <a:bodyPr/>
          <a:lstStyle/>
          <a:p>
            <a:endParaRPr lang="en-GB" dirty="0"/>
          </a:p>
          <a:p>
            <a:r>
              <a:rPr lang="en-GB" dirty="0"/>
              <a:t>Mixed outcomes</a:t>
            </a:r>
          </a:p>
          <a:p>
            <a:r>
              <a:rPr lang="en-GB" dirty="0"/>
              <a:t>Lost opportunities</a:t>
            </a:r>
          </a:p>
          <a:p>
            <a:r>
              <a:rPr lang="en-GB" dirty="0"/>
              <a:t>Disagreement</a:t>
            </a:r>
          </a:p>
        </p:txBody>
      </p:sp>
      <p:pic>
        <p:nvPicPr>
          <p:cNvPr id="7" name="Content Placeholder 6">
            <a:extLst>
              <a:ext uri="{FF2B5EF4-FFF2-40B4-BE49-F238E27FC236}">
                <a16:creationId xmlns:a16="http://schemas.microsoft.com/office/drawing/2014/main" id="{C4E8798B-55D4-7416-265D-8A41616ED80B}"/>
              </a:ext>
            </a:extLst>
          </p:cNvPr>
          <p:cNvPicPr>
            <a:picLocks noGrp="1" noChangeAspect="1"/>
          </p:cNvPicPr>
          <p:nvPr>
            <p:ph sz="quarter" idx="4"/>
          </p:nvPr>
        </p:nvPicPr>
        <p:blipFill rotWithShape="1">
          <a:blip r:embed="rId3"/>
          <a:srcRect l="4257" r="4927"/>
          <a:stretch/>
        </p:blipFill>
        <p:spPr>
          <a:xfrm>
            <a:off x="4665415" y="2784295"/>
            <a:ext cx="6686797" cy="3486949"/>
          </a:xfrm>
          <a:prstGeom prst="rect">
            <a:avLst/>
          </a:prstGeom>
        </p:spPr>
      </p:pic>
    </p:spTree>
    <p:extLst>
      <p:ext uri="{BB962C8B-B14F-4D97-AF65-F5344CB8AC3E}">
        <p14:creationId xmlns:p14="http://schemas.microsoft.com/office/powerpoint/2010/main" val="199739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4CC8-1D36-BF2D-1BA5-E926303199B5}"/>
              </a:ext>
            </a:extLst>
          </p:cNvPr>
          <p:cNvSpPr>
            <a:spLocks noGrp="1"/>
          </p:cNvSpPr>
          <p:nvPr>
            <p:ph type="title"/>
          </p:nvPr>
        </p:nvSpPr>
        <p:spPr>
          <a:xfrm>
            <a:off x="0" y="365125"/>
            <a:ext cx="12192000" cy="1325563"/>
          </a:xfrm>
          <a:solidFill>
            <a:srgbClr val="F76394"/>
          </a:solidFill>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t>	Measurement</a:t>
            </a:r>
          </a:p>
        </p:txBody>
      </p:sp>
      <p:sp>
        <p:nvSpPr>
          <p:cNvPr id="3" name="Text Placeholder 2">
            <a:extLst>
              <a:ext uri="{FF2B5EF4-FFF2-40B4-BE49-F238E27FC236}">
                <a16:creationId xmlns:a16="http://schemas.microsoft.com/office/drawing/2014/main" id="{A2DE42FE-D9E6-0857-B638-A89E28EC48DF}"/>
              </a:ext>
            </a:extLst>
          </p:cNvPr>
          <p:cNvSpPr>
            <a:spLocks noGrp="1"/>
          </p:cNvSpPr>
          <p:nvPr>
            <p:ph type="body" idx="1"/>
          </p:nvPr>
        </p:nvSpPr>
        <p:spPr>
          <a:xfrm>
            <a:off x="839788" y="1804451"/>
            <a:ext cx="10512424" cy="979844"/>
          </a:xfrm>
        </p:spPr>
        <p:txBody>
          <a:bodyPr anchor="ctr" anchorCtr="0">
            <a:normAutofit/>
          </a:bodyPr>
          <a:lstStyle/>
          <a:p>
            <a:pPr>
              <a:spcBef>
                <a:spcPts val="0"/>
              </a:spcBef>
            </a:pPr>
            <a:r>
              <a:rPr lang="en-GB" sz="2800" dirty="0">
                <a:effectLst/>
                <a:latin typeface="Calibri" panose="020F0502020204030204" pitchFamily="34" charset="0"/>
                <a:ea typeface="Calibri" panose="020F0502020204030204" pitchFamily="34" charset="0"/>
                <a:cs typeface="Times New Roman" panose="02020603050405020304" pitchFamily="18" charset="0"/>
              </a:rPr>
              <a:t>Measurement is crucial for causal </a:t>
            </a:r>
            <a:r>
              <a:rPr lang="en-GB" sz="2800" i="1" dirty="0">
                <a:effectLst/>
                <a:latin typeface="Calibri" panose="020F0502020204030204" pitchFamily="34" charset="0"/>
                <a:ea typeface="Calibri" panose="020F0502020204030204" pitchFamily="34" charset="0"/>
                <a:cs typeface="Times New Roman" panose="02020603050405020304" pitchFamily="18" charset="0"/>
              </a:rPr>
              <a:t>and</a:t>
            </a:r>
            <a:r>
              <a:rPr lang="en-GB" sz="2800" dirty="0">
                <a:effectLst/>
                <a:latin typeface="Calibri" panose="020F0502020204030204" pitchFamily="34" charset="0"/>
                <a:ea typeface="Calibri" panose="020F0502020204030204" pitchFamily="34" charset="0"/>
                <a:cs typeface="Times New Roman" panose="02020603050405020304" pitchFamily="18" charset="0"/>
              </a:rPr>
              <a:t> ethical claims about healthcare improvement </a:t>
            </a:r>
          </a:p>
        </p:txBody>
      </p:sp>
      <p:sp>
        <p:nvSpPr>
          <p:cNvPr id="4" name="Content Placeholder 3">
            <a:extLst>
              <a:ext uri="{FF2B5EF4-FFF2-40B4-BE49-F238E27FC236}">
                <a16:creationId xmlns:a16="http://schemas.microsoft.com/office/drawing/2014/main" id="{84BBDB3F-B457-1174-569A-FCDB6BC7C8DA}"/>
              </a:ext>
            </a:extLst>
          </p:cNvPr>
          <p:cNvSpPr>
            <a:spLocks noGrp="1"/>
          </p:cNvSpPr>
          <p:nvPr>
            <p:ph sz="half" idx="2"/>
          </p:nvPr>
        </p:nvSpPr>
        <p:spPr>
          <a:xfrm>
            <a:off x="6194425" y="3007535"/>
            <a:ext cx="5157787" cy="2654386"/>
          </a:xfrm>
        </p:spPr>
        <p:txBody>
          <a:bodyPr>
            <a:normAutofit/>
          </a:bodyPr>
          <a:lstStyle/>
          <a:p>
            <a:endParaRPr lang="en-GB" dirty="0"/>
          </a:p>
          <a:p>
            <a:r>
              <a:rPr lang="en-GB" dirty="0"/>
              <a:t>What has changed?</a:t>
            </a:r>
          </a:p>
          <a:p>
            <a:r>
              <a:rPr lang="en-GB" dirty="0"/>
              <a:t>How good/bad is it?</a:t>
            </a:r>
          </a:p>
          <a:p>
            <a:r>
              <a:rPr lang="en-GB" dirty="0"/>
              <a:t>How does this compare to other times/places?</a:t>
            </a:r>
          </a:p>
        </p:txBody>
      </p:sp>
      <p:pic>
        <p:nvPicPr>
          <p:cNvPr id="2050" name="Picture 2" descr="brown abaca">
            <a:extLst>
              <a:ext uri="{FF2B5EF4-FFF2-40B4-BE49-F238E27FC236}">
                <a16:creationId xmlns:a16="http://schemas.microsoft.com/office/drawing/2014/main" id="{880782AA-5860-4526-1B41-C28CB93BE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3007535"/>
            <a:ext cx="4821273" cy="320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7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BFF4FE-6E29-E99A-2A83-6D7890CE65C6}"/>
              </a:ext>
            </a:extLst>
          </p:cNvPr>
          <p:cNvSpPr txBox="1">
            <a:spLocks/>
          </p:cNvSpPr>
          <p:nvPr/>
        </p:nvSpPr>
        <p:spPr>
          <a:xfrm>
            <a:off x="0" y="365126"/>
            <a:ext cx="12192000" cy="1325563"/>
          </a:xfrm>
          <a:prstGeom prst="rect">
            <a:avLst/>
          </a:prstGeom>
          <a:solidFill>
            <a:srgbClr val="A568D2"/>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	Measurement is not a silver bullet…</a:t>
            </a:r>
          </a:p>
        </p:txBody>
      </p:sp>
      <p:sp>
        <p:nvSpPr>
          <p:cNvPr id="3" name="Text Placeholder 2">
            <a:extLst>
              <a:ext uri="{FF2B5EF4-FFF2-40B4-BE49-F238E27FC236}">
                <a16:creationId xmlns:a16="http://schemas.microsoft.com/office/drawing/2014/main" id="{0EE9FDE3-C5E2-0A3F-0657-FF2FE2A234A1}"/>
              </a:ext>
            </a:extLst>
          </p:cNvPr>
          <p:cNvSpPr>
            <a:spLocks noGrp="1"/>
          </p:cNvSpPr>
          <p:nvPr>
            <p:ph type="body" idx="1"/>
          </p:nvPr>
        </p:nvSpPr>
        <p:spPr>
          <a:xfrm>
            <a:off x="839788" y="1814725"/>
            <a:ext cx="5157787" cy="823912"/>
          </a:xfrm>
        </p:spPr>
        <p:txBody>
          <a:bodyPr anchor="ctr" anchorCtr="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causal claims about improvement</a:t>
            </a:r>
            <a:endParaRPr kumimoji="0" lang="en-GB" sz="2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35EC4D7-F88E-3576-39D4-72CC3300C662}"/>
              </a:ext>
            </a:extLst>
          </p:cNvPr>
          <p:cNvSpPr>
            <a:spLocks noGrp="1"/>
          </p:cNvSpPr>
          <p:nvPr>
            <p:ph sz="half" idx="2"/>
          </p:nvPr>
        </p:nvSpPr>
        <p:spPr>
          <a:xfrm>
            <a:off x="839788" y="2762673"/>
            <a:ext cx="5157787" cy="3426989"/>
          </a:xfrm>
        </p:spPr>
        <p:txBody>
          <a:bodyPr/>
          <a:lstStyle/>
          <a:p>
            <a:r>
              <a:rPr lang="en-GB" dirty="0"/>
              <a:t>Measures can miss out important aspects of healthcare</a:t>
            </a:r>
          </a:p>
          <a:p>
            <a:r>
              <a:rPr lang="en-GB" dirty="0"/>
              <a:t>Perverse incentives and side effects</a:t>
            </a:r>
          </a:p>
        </p:txBody>
      </p:sp>
      <p:sp>
        <p:nvSpPr>
          <p:cNvPr id="5" name="Text Placeholder 4">
            <a:extLst>
              <a:ext uri="{FF2B5EF4-FFF2-40B4-BE49-F238E27FC236}">
                <a16:creationId xmlns:a16="http://schemas.microsoft.com/office/drawing/2014/main" id="{32372EB7-8516-8C25-C178-E45EB9BF80A5}"/>
              </a:ext>
            </a:extLst>
          </p:cNvPr>
          <p:cNvSpPr>
            <a:spLocks noGrp="1"/>
          </p:cNvSpPr>
          <p:nvPr>
            <p:ph type="body" sz="quarter" idx="3"/>
          </p:nvPr>
        </p:nvSpPr>
        <p:spPr>
          <a:xfrm>
            <a:off x="6172200" y="1814725"/>
            <a:ext cx="5183188" cy="823912"/>
          </a:xfrm>
        </p:spPr>
        <p:txBody>
          <a:bodyPr anchor="ctr" anchorCtr="0">
            <a:normAutofit lnSpcReduction="10000"/>
          </a:bodyPr>
          <a:lstStyle/>
          <a:p>
            <a:r>
              <a:rPr lang="en-GB"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t>Or ethical </a:t>
            </a:r>
            <a:r>
              <a:rPr kumimoji="0" lang="en-GB" sz="2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claims about improvement</a:t>
            </a:r>
            <a:endParaRPr lang="en-GB" sz="2700" dirty="0"/>
          </a:p>
        </p:txBody>
      </p:sp>
      <p:sp>
        <p:nvSpPr>
          <p:cNvPr id="6" name="Content Placeholder 5">
            <a:extLst>
              <a:ext uri="{FF2B5EF4-FFF2-40B4-BE49-F238E27FC236}">
                <a16:creationId xmlns:a16="http://schemas.microsoft.com/office/drawing/2014/main" id="{A0FD4BE2-94B9-3EED-3748-99BF77574C84}"/>
              </a:ext>
            </a:extLst>
          </p:cNvPr>
          <p:cNvSpPr>
            <a:spLocks noGrp="1"/>
          </p:cNvSpPr>
          <p:nvPr>
            <p:ph sz="quarter" idx="4"/>
          </p:nvPr>
        </p:nvSpPr>
        <p:spPr>
          <a:xfrm>
            <a:off x="6172200" y="2762673"/>
            <a:ext cx="5183188" cy="3551026"/>
          </a:xfrm>
        </p:spPr>
        <p:txBody>
          <a:bodyPr/>
          <a:lstStyle/>
          <a:p>
            <a:r>
              <a:rPr lang="en-GB" dirty="0"/>
              <a:t>Priorities and deciding what matters</a:t>
            </a:r>
          </a:p>
          <a:p>
            <a:r>
              <a:rPr lang="en-GB" dirty="0"/>
              <a:t>Disagreement</a:t>
            </a:r>
          </a:p>
          <a:p>
            <a:r>
              <a:rPr lang="en-GB" dirty="0"/>
              <a:t>Costs of measurement</a:t>
            </a:r>
          </a:p>
          <a:p>
            <a:endParaRPr lang="en-GB" dirty="0"/>
          </a:p>
        </p:txBody>
      </p:sp>
    </p:spTree>
    <p:extLst>
      <p:ext uri="{BB962C8B-B14F-4D97-AF65-F5344CB8AC3E}">
        <p14:creationId xmlns:p14="http://schemas.microsoft.com/office/powerpoint/2010/main" val="404807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4CC8-1D36-BF2D-1BA5-E926303199B5}"/>
              </a:ext>
            </a:extLst>
          </p:cNvPr>
          <p:cNvSpPr>
            <a:spLocks noGrp="1"/>
          </p:cNvSpPr>
          <p:nvPr>
            <p:ph type="title"/>
          </p:nvPr>
        </p:nvSpPr>
        <p:spPr>
          <a:xfrm>
            <a:off x="0" y="365125"/>
            <a:ext cx="12192000" cy="1325563"/>
          </a:xfr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Conversations</a:t>
            </a:r>
          </a:p>
        </p:txBody>
      </p:sp>
      <p:sp>
        <p:nvSpPr>
          <p:cNvPr id="3" name="Text Placeholder 2">
            <a:extLst>
              <a:ext uri="{FF2B5EF4-FFF2-40B4-BE49-F238E27FC236}">
                <a16:creationId xmlns:a16="http://schemas.microsoft.com/office/drawing/2014/main" id="{A2DE42FE-D9E6-0857-B638-A89E28EC48DF}"/>
              </a:ext>
            </a:extLst>
          </p:cNvPr>
          <p:cNvSpPr>
            <a:spLocks noGrp="1"/>
          </p:cNvSpPr>
          <p:nvPr>
            <p:ph type="body" idx="1"/>
          </p:nvPr>
        </p:nvSpPr>
        <p:spPr>
          <a:xfrm>
            <a:off x="839788" y="1804451"/>
            <a:ext cx="10512424" cy="979844"/>
          </a:xfrm>
        </p:spPr>
        <p:txBody>
          <a:bodyPr anchor="ctr" anchorCtr="0">
            <a:normAutofit/>
          </a:bodyPr>
          <a:lstStyle/>
          <a:p>
            <a:pPr>
              <a:spcBef>
                <a:spcPts val="0"/>
              </a:spcBef>
            </a:pPr>
            <a:r>
              <a:rPr lang="en-GB" sz="2800" dirty="0">
                <a:effectLst/>
                <a:latin typeface="Calibri" panose="020F0502020204030204" pitchFamily="34" charset="0"/>
                <a:ea typeface="Calibri" panose="020F0502020204030204" pitchFamily="34" charset="0"/>
                <a:cs typeface="Times New Roman" panose="02020603050405020304" pitchFamily="18" charset="0"/>
              </a:rPr>
              <a:t>Conversations can help to manage ethical complexity</a:t>
            </a:r>
          </a:p>
        </p:txBody>
      </p:sp>
      <p:sp>
        <p:nvSpPr>
          <p:cNvPr id="4" name="Content Placeholder 3">
            <a:extLst>
              <a:ext uri="{FF2B5EF4-FFF2-40B4-BE49-F238E27FC236}">
                <a16:creationId xmlns:a16="http://schemas.microsoft.com/office/drawing/2014/main" id="{84BBDB3F-B457-1174-569A-FCDB6BC7C8DA}"/>
              </a:ext>
            </a:extLst>
          </p:cNvPr>
          <p:cNvSpPr>
            <a:spLocks noGrp="1"/>
          </p:cNvSpPr>
          <p:nvPr>
            <p:ph sz="half" idx="2"/>
          </p:nvPr>
        </p:nvSpPr>
        <p:spPr>
          <a:xfrm>
            <a:off x="826876" y="3174632"/>
            <a:ext cx="5157787" cy="2654386"/>
          </a:xfrm>
        </p:spPr>
        <p:txBody>
          <a:bodyPr>
            <a:normAutofit fontScale="92500" lnSpcReduction="20000"/>
          </a:bodyPr>
          <a:lstStyle/>
          <a:p>
            <a:r>
              <a:rPr lang="en-GB" dirty="0"/>
              <a:t>Open-ended, respectful interactions</a:t>
            </a:r>
          </a:p>
          <a:p>
            <a:r>
              <a:rPr lang="en-GB" dirty="0"/>
              <a:t>Different voices and viewpoints</a:t>
            </a:r>
          </a:p>
          <a:p>
            <a:r>
              <a:rPr lang="en-GB" dirty="0"/>
              <a:t>Explore points of tension and difference</a:t>
            </a:r>
          </a:p>
          <a:p>
            <a:r>
              <a:rPr lang="en-GB" dirty="0"/>
              <a:t>Don’t necessarily resolve them</a:t>
            </a:r>
          </a:p>
          <a:p>
            <a:r>
              <a:rPr lang="en-GB" dirty="0"/>
              <a:t>Develop mutual understanding</a:t>
            </a:r>
          </a:p>
        </p:txBody>
      </p:sp>
      <p:pic>
        <p:nvPicPr>
          <p:cNvPr id="5" name="Picture 4">
            <a:extLst>
              <a:ext uri="{FF2B5EF4-FFF2-40B4-BE49-F238E27FC236}">
                <a16:creationId xmlns:a16="http://schemas.microsoft.com/office/drawing/2014/main" id="{04F67E44-DB88-04E7-E7E1-E17564E5326E}"/>
              </a:ext>
            </a:extLst>
          </p:cNvPr>
          <p:cNvPicPr>
            <a:picLocks noChangeAspect="1"/>
          </p:cNvPicPr>
          <p:nvPr/>
        </p:nvPicPr>
        <p:blipFill>
          <a:blip r:embed="rId3"/>
          <a:stretch>
            <a:fillRect/>
          </a:stretch>
        </p:blipFill>
        <p:spPr>
          <a:xfrm>
            <a:off x="6012288" y="2895974"/>
            <a:ext cx="5352836" cy="3211702"/>
          </a:xfrm>
          <a:prstGeom prst="rect">
            <a:avLst/>
          </a:prstGeom>
        </p:spPr>
      </p:pic>
    </p:spTree>
    <p:extLst>
      <p:ext uri="{BB962C8B-B14F-4D97-AF65-F5344CB8AC3E}">
        <p14:creationId xmlns:p14="http://schemas.microsoft.com/office/powerpoint/2010/main" val="2080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4CC8-1D36-BF2D-1BA5-E926303199B5}"/>
              </a:ext>
            </a:extLst>
          </p:cNvPr>
          <p:cNvSpPr>
            <a:spLocks noGrp="1"/>
          </p:cNvSpPr>
          <p:nvPr>
            <p:ph type="title"/>
          </p:nvPr>
        </p:nvSpPr>
        <p:spPr>
          <a:xfrm>
            <a:off x="0" y="365125"/>
            <a:ext cx="12192000" cy="1325563"/>
          </a:xfrm>
          <a:solidFill>
            <a:srgbClr val="73A9DB"/>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Conversations and healthcare improvement</a:t>
            </a:r>
          </a:p>
        </p:txBody>
      </p:sp>
      <p:sp>
        <p:nvSpPr>
          <p:cNvPr id="3" name="Text Placeholder 2">
            <a:extLst>
              <a:ext uri="{FF2B5EF4-FFF2-40B4-BE49-F238E27FC236}">
                <a16:creationId xmlns:a16="http://schemas.microsoft.com/office/drawing/2014/main" id="{A2DE42FE-D9E6-0857-B638-A89E28EC48DF}"/>
              </a:ext>
            </a:extLst>
          </p:cNvPr>
          <p:cNvSpPr>
            <a:spLocks noGrp="1"/>
          </p:cNvSpPr>
          <p:nvPr>
            <p:ph type="body" idx="1"/>
          </p:nvPr>
        </p:nvSpPr>
        <p:spPr>
          <a:xfrm>
            <a:off x="839788" y="1804451"/>
            <a:ext cx="10512424" cy="979844"/>
          </a:xfrm>
        </p:spPr>
        <p:txBody>
          <a:bodyPr anchor="ctr" anchorCtr="0">
            <a:normAutofit/>
          </a:bodyPr>
          <a:lstStyle/>
          <a:p>
            <a:pPr>
              <a:spcBef>
                <a:spcPts val="0"/>
              </a:spcBef>
            </a:pPr>
            <a:r>
              <a:rPr lang="en-GB" sz="2800" dirty="0">
                <a:effectLst/>
                <a:latin typeface="Calibri" panose="020F0502020204030204" pitchFamily="34" charset="0"/>
                <a:ea typeface="Calibri" panose="020F0502020204030204" pitchFamily="34" charset="0"/>
                <a:cs typeface="Times New Roman" panose="02020603050405020304" pitchFamily="18" charset="0"/>
              </a:rPr>
              <a:t>Conversations can contribute to ethical healthcare improvement decision-making</a:t>
            </a:r>
          </a:p>
        </p:txBody>
      </p:sp>
      <p:sp>
        <p:nvSpPr>
          <p:cNvPr id="4" name="Content Placeholder 3">
            <a:extLst>
              <a:ext uri="{FF2B5EF4-FFF2-40B4-BE49-F238E27FC236}">
                <a16:creationId xmlns:a16="http://schemas.microsoft.com/office/drawing/2014/main" id="{84BBDB3F-B457-1174-569A-FCDB6BC7C8DA}"/>
              </a:ext>
            </a:extLst>
          </p:cNvPr>
          <p:cNvSpPr>
            <a:spLocks noGrp="1"/>
          </p:cNvSpPr>
          <p:nvPr>
            <p:ph sz="half" idx="2"/>
          </p:nvPr>
        </p:nvSpPr>
        <p:spPr>
          <a:xfrm>
            <a:off x="826876" y="3174632"/>
            <a:ext cx="10525336" cy="2654386"/>
          </a:xfrm>
        </p:spPr>
        <p:txBody>
          <a:bodyPr>
            <a:normAutofit/>
          </a:bodyPr>
          <a:lstStyle/>
          <a:p>
            <a:r>
              <a:rPr lang="en-GB" dirty="0"/>
              <a:t>Explore different things that matter, to different people, in healthcare</a:t>
            </a:r>
          </a:p>
          <a:p>
            <a:r>
              <a:rPr lang="en-GB" dirty="0"/>
              <a:t>Interpret and critique measures and measurement approaches</a:t>
            </a:r>
          </a:p>
          <a:p>
            <a:r>
              <a:rPr lang="en-GB" dirty="0"/>
              <a:t>Think about what could go wrong</a:t>
            </a:r>
          </a:p>
          <a:p>
            <a:r>
              <a:rPr lang="en-GB" dirty="0"/>
              <a:t>E.g. Experience-based co-design</a:t>
            </a:r>
          </a:p>
        </p:txBody>
      </p:sp>
    </p:spTree>
    <p:extLst>
      <p:ext uri="{BB962C8B-B14F-4D97-AF65-F5344CB8AC3E}">
        <p14:creationId xmlns:p14="http://schemas.microsoft.com/office/powerpoint/2010/main" val="340493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4CC8-1D36-BF2D-1BA5-E926303199B5}"/>
              </a:ext>
            </a:extLst>
          </p:cNvPr>
          <p:cNvSpPr>
            <a:spLocks noGrp="1"/>
          </p:cNvSpPr>
          <p:nvPr>
            <p:ph type="title"/>
          </p:nvPr>
        </p:nvSpPr>
        <p:spPr>
          <a:xfrm>
            <a:off x="0" y="365125"/>
            <a:ext cx="12192000" cy="1325563"/>
          </a:xfrm>
          <a:solidFill>
            <a:srgbClr val="25B9AB"/>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Conversations </a:t>
            </a:r>
            <a:r>
              <a:rPr lang="en-GB" i="1" dirty="0"/>
              <a:t>after</a:t>
            </a:r>
            <a:r>
              <a:rPr lang="en-GB" dirty="0"/>
              <a:t> improvement</a:t>
            </a:r>
          </a:p>
        </p:txBody>
      </p:sp>
      <p:sp>
        <p:nvSpPr>
          <p:cNvPr id="3" name="Text Placeholder 2">
            <a:extLst>
              <a:ext uri="{FF2B5EF4-FFF2-40B4-BE49-F238E27FC236}">
                <a16:creationId xmlns:a16="http://schemas.microsoft.com/office/drawing/2014/main" id="{A2DE42FE-D9E6-0857-B638-A89E28EC48DF}"/>
              </a:ext>
            </a:extLst>
          </p:cNvPr>
          <p:cNvSpPr>
            <a:spLocks noGrp="1"/>
          </p:cNvSpPr>
          <p:nvPr>
            <p:ph type="body" idx="1"/>
          </p:nvPr>
        </p:nvSpPr>
        <p:spPr>
          <a:xfrm>
            <a:off x="839788" y="1804451"/>
            <a:ext cx="10512424" cy="979844"/>
          </a:xfrm>
        </p:spPr>
        <p:txBody>
          <a:bodyPr anchor="ctr" anchorCtr="0">
            <a:normAutofit/>
          </a:bodyPr>
          <a:lstStyle/>
          <a:p>
            <a:pPr>
              <a:spcBef>
                <a:spcPts val="0"/>
              </a:spcBef>
            </a:pPr>
            <a:r>
              <a:rPr lang="en-GB" sz="2800" dirty="0">
                <a:effectLst/>
                <a:latin typeface="Calibri" panose="020F0502020204030204" pitchFamily="34" charset="0"/>
                <a:ea typeface="Calibri" panose="020F0502020204030204" pitchFamily="34" charset="0"/>
                <a:cs typeface="Times New Roman" panose="02020603050405020304" pitchFamily="18" charset="0"/>
              </a:rPr>
              <a:t>Conversations allow reflection on ethical issues—even once decisions have been made</a:t>
            </a:r>
          </a:p>
        </p:txBody>
      </p:sp>
      <p:sp>
        <p:nvSpPr>
          <p:cNvPr id="4" name="Content Placeholder 3">
            <a:extLst>
              <a:ext uri="{FF2B5EF4-FFF2-40B4-BE49-F238E27FC236}">
                <a16:creationId xmlns:a16="http://schemas.microsoft.com/office/drawing/2014/main" id="{84BBDB3F-B457-1174-569A-FCDB6BC7C8DA}"/>
              </a:ext>
            </a:extLst>
          </p:cNvPr>
          <p:cNvSpPr>
            <a:spLocks noGrp="1"/>
          </p:cNvSpPr>
          <p:nvPr>
            <p:ph sz="half" idx="2"/>
          </p:nvPr>
        </p:nvSpPr>
        <p:spPr>
          <a:xfrm>
            <a:off x="826876" y="3174632"/>
            <a:ext cx="10382230" cy="2654386"/>
          </a:xfrm>
        </p:spPr>
        <p:txBody>
          <a:bodyPr>
            <a:normAutofit lnSpcReduction="10000"/>
          </a:bodyPr>
          <a:lstStyle/>
          <a:p>
            <a:r>
              <a:rPr lang="en-GB" dirty="0"/>
              <a:t>In practice, decisions have to be made to pursue improvement projects or not</a:t>
            </a:r>
          </a:p>
          <a:p>
            <a:r>
              <a:rPr lang="en-GB" dirty="0"/>
              <a:t>Some issues only arise after decisions are made</a:t>
            </a:r>
          </a:p>
          <a:p>
            <a:r>
              <a:rPr lang="en-GB" dirty="0"/>
              <a:t>Conversations keep alive the tensions and challenges</a:t>
            </a:r>
          </a:p>
          <a:p>
            <a:r>
              <a:rPr lang="en-GB" dirty="0"/>
              <a:t>E.g. Schwartz rounds</a:t>
            </a:r>
          </a:p>
          <a:p>
            <a:r>
              <a:rPr lang="en-GB" dirty="0"/>
              <a:t>Inform future decision-making</a:t>
            </a:r>
          </a:p>
          <a:p>
            <a:endParaRPr lang="en-GB" dirty="0"/>
          </a:p>
        </p:txBody>
      </p:sp>
    </p:spTree>
    <p:extLst>
      <p:ext uri="{BB962C8B-B14F-4D97-AF65-F5344CB8AC3E}">
        <p14:creationId xmlns:p14="http://schemas.microsoft.com/office/powerpoint/2010/main" val="1818434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5AAE3391E3064DB0F3F75C7E73290F" ma:contentTypeVersion="11" ma:contentTypeDescription="Create a new document." ma:contentTypeScope="" ma:versionID="dc9838a6ee515b08401c4297a5e2d0ff">
  <xsd:schema xmlns:xsd="http://www.w3.org/2001/XMLSchema" xmlns:xs="http://www.w3.org/2001/XMLSchema" xmlns:p="http://schemas.microsoft.com/office/2006/metadata/properties" xmlns:ns2="76e34f8b-bb17-48ab-a4db-756b6efa5c71" xmlns:ns3="a03deb91-027b-4ec3-bc52-7016c6b39987" targetNamespace="http://schemas.microsoft.com/office/2006/metadata/properties" ma:root="true" ma:fieldsID="fa76b78d78b112aeda7137371ddfc342" ns2:_="" ns3:_="">
    <xsd:import namespace="76e34f8b-bb17-48ab-a4db-756b6efa5c71"/>
    <xsd:import namespace="a03deb91-027b-4ec3-bc52-7016c6b399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e34f8b-bb17-48ab-a4db-756b6efa5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3deb91-027b-4ec3-bc52-7016c6b3998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65C6F8-C554-4B76-BB0E-038EF6D5C2BA}">
  <ds:schemaRefs>
    <ds:schemaRef ds:uri="http://schemas.microsoft.com/office/2006/documentManagement/types"/>
    <ds:schemaRef ds:uri="http://www.w3.org/XML/1998/namespace"/>
    <ds:schemaRef ds:uri="http://schemas.microsoft.com/office/infopath/2007/PartnerControls"/>
    <ds:schemaRef ds:uri="http://purl.org/dc/elements/1.1/"/>
    <ds:schemaRef ds:uri="76e34f8b-bb17-48ab-a4db-756b6efa5c71"/>
    <ds:schemaRef ds:uri="http://purl.org/dc/dcmitype/"/>
    <ds:schemaRef ds:uri="http://schemas.microsoft.com/office/2006/metadata/properties"/>
    <ds:schemaRef ds:uri="a03deb91-027b-4ec3-bc52-7016c6b39987"/>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A172A87-ADE4-4E15-B661-6D7575C3E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e34f8b-bb17-48ab-a4db-756b6efa5c71"/>
    <ds:schemaRef ds:uri="a03deb91-027b-4ec3-bc52-7016c6b39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474310-F420-4E60-9201-39E9459CE0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TotalTime>
  <Words>1182</Words>
  <Application>Microsoft Office PowerPoint</Application>
  <PresentationFormat>Widescreen</PresentationFormat>
  <Paragraphs>103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Managing ethical complexity in healthcare improvement</vt:lpstr>
      <vt:lpstr> Causal complexity</vt:lpstr>
      <vt:lpstr> Ethical complexity</vt:lpstr>
      <vt:lpstr> Measurement</vt:lpstr>
      <vt:lpstr>PowerPoint Presentation</vt:lpstr>
      <vt:lpstr> Conversations</vt:lpstr>
      <vt:lpstr> Conversations and healthcare improvement</vt:lpstr>
      <vt:lpstr> Conversations after improvement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Polly</dc:creator>
  <cp:lastModifiedBy>Mitchell, Polly</cp:lastModifiedBy>
  <cp:revision>1</cp:revision>
  <dcterms:created xsi:type="dcterms:W3CDTF">2022-11-28T10:14:45Z</dcterms:created>
  <dcterms:modified xsi:type="dcterms:W3CDTF">2022-11-29T14:08:15Z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0x010100365AAE3391E3064DB0F3F75C7E73290F</vt:lpwstr>
  </property>
</Properties>
</file>