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71" r:id="rId5"/>
    <p:sldId id="278" r:id="rId6"/>
    <p:sldId id="279" r:id="rId7"/>
    <p:sldId id="268" r:id="rId8"/>
    <p:sldId id="273" r:id="rId9"/>
    <p:sldId id="274" r:id="rId10"/>
    <p:sldId id="276" r:id="rId11"/>
    <p:sldId id="275" r:id="rId12"/>
    <p:sldId id="277" r:id="rId13"/>
    <p:sldId id="272" r:id="rId14"/>
    <p:sldId id="262" r:id="rId15"/>
    <p:sldId id="280"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2F68B-6EE6-4083-9D06-9FC7C30B05F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A9FC9B-1745-4CCB-A48D-0E94AE40B3EA}">
      <dgm:prSet/>
      <dgm:spPr/>
      <dgm:t>
        <a:bodyPr/>
        <a:lstStyle/>
        <a:p>
          <a:pPr>
            <a:defRPr cap="all"/>
          </a:pPr>
          <a:r>
            <a:rPr lang="en-GB"/>
            <a:t>To connect/reconnect</a:t>
          </a:r>
          <a:endParaRPr lang="en-US"/>
        </a:p>
      </dgm:t>
    </dgm:pt>
    <dgm:pt modelId="{909B8FAD-DBE5-4AFB-B8E3-C2F4046AC4F4}" type="parTrans" cxnId="{C2E5299B-CC7C-4539-A7A4-E77C336765A3}">
      <dgm:prSet/>
      <dgm:spPr/>
      <dgm:t>
        <a:bodyPr/>
        <a:lstStyle/>
        <a:p>
          <a:endParaRPr lang="en-US"/>
        </a:p>
      </dgm:t>
    </dgm:pt>
    <dgm:pt modelId="{E7DEF362-340B-4109-8107-5668B56D009B}" type="sibTrans" cxnId="{C2E5299B-CC7C-4539-A7A4-E77C336765A3}">
      <dgm:prSet/>
      <dgm:spPr/>
      <dgm:t>
        <a:bodyPr/>
        <a:lstStyle/>
        <a:p>
          <a:endParaRPr lang="en-US"/>
        </a:p>
      </dgm:t>
    </dgm:pt>
    <dgm:pt modelId="{C151D490-4ABD-46A6-BEB3-E91DC76CC39A}">
      <dgm:prSet/>
      <dgm:spPr/>
      <dgm:t>
        <a:bodyPr/>
        <a:lstStyle/>
        <a:p>
          <a:pPr>
            <a:defRPr cap="all"/>
          </a:pPr>
          <a:r>
            <a:rPr lang="en-GB" dirty="0"/>
            <a:t>To reflect on what we agreed last time</a:t>
          </a:r>
          <a:endParaRPr lang="en-US" dirty="0"/>
        </a:p>
      </dgm:t>
    </dgm:pt>
    <dgm:pt modelId="{F8C33FC5-74EF-41CF-B92C-E0D9E9C0B204}" type="parTrans" cxnId="{7A1AC36B-54A9-486D-839E-351FE01DF288}">
      <dgm:prSet/>
      <dgm:spPr/>
      <dgm:t>
        <a:bodyPr/>
        <a:lstStyle/>
        <a:p>
          <a:endParaRPr lang="en-US"/>
        </a:p>
      </dgm:t>
    </dgm:pt>
    <dgm:pt modelId="{FFD31D4A-98A3-4A9A-A68C-3887A6DC7D13}" type="sibTrans" cxnId="{7A1AC36B-54A9-486D-839E-351FE01DF288}">
      <dgm:prSet/>
      <dgm:spPr/>
      <dgm:t>
        <a:bodyPr/>
        <a:lstStyle/>
        <a:p>
          <a:endParaRPr lang="en-US"/>
        </a:p>
      </dgm:t>
    </dgm:pt>
    <dgm:pt modelId="{853A72A3-94FC-4D45-BCAC-D6746EC1B202}">
      <dgm:prSet/>
      <dgm:spPr/>
      <dgm:t>
        <a:bodyPr/>
        <a:lstStyle/>
        <a:p>
          <a:pPr>
            <a:defRPr cap="all"/>
          </a:pPr>
          <a:r>
            <a:rPr lang="en-GB"/>
            <a:t>To consider where we are now</a:t>
          </a:r>
          <a:endParaRPr lang="en-US"/>
        </a:p>
      </dgm:t>
    </dgm:pt>
    <dgm:pt modelId="{3085F4D1-152E-4028-B62B-BB590A26A182}" type="parTrans" cxnId="{8151D194-1B0E-4A6D-A8B6-F05BBBCD16D9}">
      <dgm:prSet/>
      <dgm:spPr/>
      <dgm:t>
        <a:bodyPr/>
        <a:lstStyle/>
        <a:p>
          <a:endParaRPr lang="en-US"/>
        </a:p>
      </dgm:t>
    </dgm:pt>
    <dgm:pt modelId="{326479B6-1202-410C-A0C4-B4EF89B4EB22}" type="sibTrans" cxnId="{8151D194-1B0E-4A6D-A8B6-F05BBBCD16D9}">
      <dgm:prSet/>
      <dgm:spPr/>
      <dgm:t>
        <a:bodyPr/>
        <a:lstStyle/>
        <a:p>
          <a:endParaRPr lang="en-US"/>
        </a:p>
      </dgm:t>
    </dgm:pt>
    <dgm:pt modelId="{609FFD7E-7207-4A12-9486-0E1B1699A3C0}">
      <dgm:prSet/>
      <dgm:spPr/>
      <dgm:t>
        <a:bodyPr/>
        <a:lstStyle/>
        <a:p>
          <a:pPr>
            <a:defRPr cap="all"/>
          </a:pPr>
          <a:r>
            <a:rPr lang="en-GB" dirty="0"/>
            <a:t>To discuss where we go next</a:t>
          </a:r>
          <a:endParaRPr lang="en-US" dirty="0"/>
        </a:p>
      </dgm:t>
    </dgm:pt>
    <dgm:pt modelId="{2E3EDFB1-C83C-4621-BCCD-58A4D3E75330}" type="parTrans" cxnId="{BA384B25-E7C3-4063-A54B-871F583D849D}">
      <dgm:prSet/>
      <dgm:spPr/>
      <dgm:t>
        <a:bodyPr/>
        <a:lstStyle/>
        <a:p>
          <a:endParaRPr lang="en-US"/>
        </a:p>
      </dgm:t>
    </dgm:pt>
    <dgm:pt modelId="{34887C95-1C52-4EF8-AE98-7430EDB4D3E2}" type="sibTrans" cxnId="{BA384B25-E7C3-4063-A54B-871F583D849D}">
      <dgm:prSet/>
      <dgm:spPr/>
      <dgm:t>
        <a:bodyPr/>
        <a:lstStyle/>
        <a:p>
          <a:endParaRPr lang="en-US"/>
        </a:p>
      </dgm:t>
    </dgm:pt>
    <dgm:pt modelId="{B9EC3448-01AA-408F-9F52-EB725081A1B6}" type="pres">
      <dgm:prSet presAssocID="{4542F68B-6EE6-4083-9D06-9FC7C30B05FD}" presName="root" presStyleCnt="0">
        <dgm:presLayoutVars>
          <dgm:dir/>
          <dgm:resizeHandles val="exact"/>
        </dgm:presLayoutVars>
      </dgm:prSet>
      <dgm:spPr/>
    </dgm:pt>
    <dgm:pt modelId="{42F6E05B-6926-49ED-BA0B-2BAE93FD4740}" type="pres">
      <dgm:prSet presAssocID="{C8A9FC9B-1745-4CCB-A48D-0E94AE40B3EA}" presName="compNode" presStyleCnt="0"/>
      <dgm:spPr/>
    </dgm:pt>
    <dgm:pt modelId="{B92497EB-307D-4102-9792-8996CCEDF511}" type="pres">
      <dgm:prSet presAssocID="{C8A9FC9B-1745-4CCB-A48D-0E94AE40B3EA}" presName="iconBgRect" presStyleLbl="bgShp" presStyleIdx="0" presStyleCnt="4"/>
      <dgm:spPr/>
    </dgm:pt>
    <dgm:pt modelId="{3FF7E6EC-06DD-4A0D-A34C-6A337C469404}" type="pres">
      <dgm:prSet presAssocID="{C8A9FC9B-1745-4CCB-A48D-0E94AE40B3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0EBFA15A-ACA3-441B-B4D5-E4F30BF85437}" type="pres">
      <dgm:prSet presAssocID="{C8A9FC9B-1745-4CCB-A48D-0E94AE40B3EA}" presName="spaceRect" presStyleCnt="0"/>
      <dgm:spPr/>
    </dgm:pt>
    <dgm:pt modelId="{80003837-49F3-401B-82D0-3F4E67372AF3}" type="pres">
      <dgm:prSet presAssocID="{C8A9FC9B-1745-4CCB-A48D-0E94AE40B3EA}" presName="textRect" presStyleLbl="revTx" presStyleIdx="0" presStyleCnt="4">
        <dgm:presLayoutVars>
          <dgm:chMax val="1"/>
          <dgm:chPref val="1"/>
        </dgm:presLayoutVars>
      </dgm:prSet>
      <dgm:spPr/>
    </dgm:pt>
    <dgm:pt modelId="{8A52B630-8226-426B-832D-652A791F71FC}" type="pres">
      <dgm:prSet presAssocID="{E7DEF362-340B-4109-8107-5668B56D009B}" presName="sibTrans" presStyleCnt="0"/>
      <dgm:spPr/>
    </dgm:pt>
    <dgm:pt modelId="{277FDD73-45DA-42C2-B240-A42B51CE10C9}" type="pres">
      <dgm:prSet presAssocID="{C151D490-4ABD-46A6-BEB3-E91DC76CC39A}" presName="compNode" presStyleCnt="0"/>
      <dgm:spPr/>
    </dgm:pt>
    <dgm:pt modelId="{4ACA9441-F28D-4614-8284-64E5688B739A}" type="pres">
      <dgm:prSet presAssocID="{C151D490-4ABD-46A6-BEB3-E91DC76CC39A}" presName="iconBgRect" presStyleLbl="bgShp" presStyleIdx="1" presStyleCnt="4"/>
      <dgm:spPr/>
    </dgm:pt>
    <dgm:pt modelId="{91564F00-989D-4CCC-B2DB-0A93B242C832}" type="pres">
      <dgm:prSet presAssocID="{C151D490-4ABD-46A6-BEB3-E91DC76CC3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ABEA54B-73AB-4D9E-B9BF-0C78CA5B571F}" type="pres">
      <dgm:prSet presAssocID="{C151D490-4ABD-46A6-BEB3-E91DC76CC39A}" presName="spaceRect" presStyleCnt="0"/>
      <dgm:spPr/>
    </dgm:pt>
    <dgm:pt modelId="{7FA6BADC-30FD-4D19-A0BC-8D8B4B1F5C35}" type="pres">
      <dgm:prSet presAssocID="{C151D490-4ABD-46A6-BEB3-E91DC76CC39A}" presName="textRect" presStyleLbl="revTx" presStyleIdx="1" presStyleCnt="4">
        <dgm:presLayoutVars>
          <dgm:chMax val="1"/>
          <dgm:chPref val="1"/>
        </dgm:presLayoutVars>
      </dgm:prSet>
      <dgm:spPr/>
    </dgm:pt>
    <dgm:pt modelId="{95AED739-464A-4EC4-AEB1-5AD3674F7CFC}" type="pres">
      <dgm:prSet presAssocID="{FFD31D4A-98A3-4A9A-A68C-3887A6DC7D13}" presName="sibTrans" presStyleCnt="0"/>
      <dgm:spPr/>
    </dgm:pt>
    <dgm:pt modelId="{CA99BFE8-1D3F-4B6E-8083-426DA4D25F16}" type="pres">
      <dgm:prSet presAssocID="{853A72A3-94FC-4D45-BCAC-D6746EC1B202}" presName="compNode" presStyleCnt="0"/>
      <dgm:spPr/>
    </dgm:pt>
    <dgm:pt modelId="{ACD95589-5AEB-4FF6-AC91-5188B4746EC0}" type="pres">
      <dgm:prSet presAssocID="{853A72A3-94FC-4D45-BCAC-D6746EC1B202}" presName="iconBgRect" presStyleLbl="bgShp" presStyleIdx="2" presStyleCnt="4"/>
      <dgm:spPr/>
    </dgm:pt>
    <dgm:pt modelId="{EDE32580-E8C5-4413-8357-6EED9D4BE52F}" type="pres">
      <dgm:prSet presAssocID="{853A72A3-94FC-4D45-BCAC-D6746EC1B20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DD19372-62CE-4B03-868D-B0B0DB820707}" type="pres">
      <dgm:prSet presAssocID="{853A72A3-94FC-4D45-BCAC-D6746EC1B202}" presName="spaceRect" presStyleCnt="0"/>
      <dgm:spPr/>
    </dgm:pt>
    <dgm:pt modelId="{60620384-C516-47DC-B737-E66A02141111}" type="pres">
      <dgm:prSet presAssocID="{853A72A3-94FC-4D45-BCAC-D6746EC1B202}" presName="textRect" presStyleLbl="revTx" presStyleIdx="2" presStyleCnt="4">
        <dgm:presLayoutVars>
          <dgm:chMax val="1"/>
          <dgm:chPref val="1"/>
        </dgm:presLayoutVars>
      </dgm:prSet>
      <dgm:spPr/>
    </dgm:pt>
    <dgm:pt modelId="{542F7EFE-E4DA-46BB-BC4C-5E04FA27C28B}" type="pres">
      <dgm:prSet presAssocID="{326479B6-1202-410C-A0C4-B4EF89B4EB22}" presName="sibTrans" presStyleCnt="0"/>
      <dgm:spPr/>
    </dgm:pt>
    <dgm:pt modelId="{F9984B29-D90E-4217-9D90-4C5F7A9B4EE9}" type="pres">
      <dgm:prSet presAssocID="{609FFD7E-7207-4A12-9486-0E1B1699A3C0}" presName="compNode" presStyleCnt="0"/>
      <dgm:spPr/>
    </dgm:pt>
    <dgm:pt modelId="{3D2D3642-78B9-4719-9424-D8C95C7B66D8}" type="pres">
      <dgm:prSet presAssocID="{609FFD7E-7207-4A12-9486-0E1B1699A3C0}" presName="iconBgRect" presStyleLbl="bgShp" presStyleIdx="3" presStyleCnt="4"/>
      <dgm:spPr/>
    </dgm:pt>
    <dgm:pt modelId="{A56365A3-2070-42C4-8D74-EB756C3A54B2}" type="pres">
      <dgm:prSet presAssocID="{609FFD7E-7207-4A12-9486-0E1B1699A3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8007DC58-EB44-4A02-A1B6-A0E8BE84CB2E}" type="pres">
      <dgm:prSet presAssocID="{609FFD7E-7207-4A12-9486-0E1B1699A3C0}" presName="spaceRect" presStyleCnt="0"/>
      <dgm:spPr/>
    </dgm:pt>
    <dgm:pt modelId="{E73F5DF4-CE3F-400E-8E59-7597F31C4624}" type="pres">
      <dgm:prSet presAssocID="{609FFD7E-7207-4A12-9486-0E1B1699A3C0}" presName="textRect" presStyleLbl="revTx" presStyleIdx="3" presStyleCnt="4">
        <dgm:presLayoutVars>
          <dgm:chMax val="1"/>
          <dgm:chPref val="1"/>
        </dgm:presLayoutVars>
      </dgm:prSet>
      <dgm:spPr/>
    </dgm:pt>
  </dgm:ptLst>
  <dgm:cxnLst>
    <dgm:cxn modelId="{BA384B25-E7C3-4063-A54B-871F583D849D}" srcId="{4542F68B-6EE6-4083-9D06-9FC7C30B05FD}" destId="{609FFD7E-7207-4A12-9486-0E1B1699A3C0}" srcOrd="3" destOrd="0" parTransId="{2E3EDFB1-C83C-4621-BCCD-58A4D3E75330}" sibTransId="{34887C95-1C52-4EF8-AE98-7430EDB4D3E2}"/>
    <dgm:cxn modelId="{5F0F712E-DBAE-4DD2-9023-56EEC5D83004}" type="presOf" srcId="{609FFD7E-7207-4A12-9486-0E1B1699A3C0}" destId="{E73F5DF4-CE3F-400E-8E59-7597F31C4624}" srcOrd="0" destOrd="0" presId="urn:microsoft.com/office/officeart/2018/5/layout/IconCircleLabelList"/>
    <dgm:cxn modelId="{F7A34463-A12B-4F43-A5A1-3F6A8B07D9B4}" type="presOf" srcId="{C151D490-4ABD-46A6-BEB3-E91DC76CC39A}" destId="{7FA6BADC-30FD-4D19-A0BC-8D8B4B1F5C35}" srcOrd="0" destOrd="0" presId="urn:microsoft.com/office/officeart/2018/5/layout/IconCircleLabelList"/>
    <dgm:cxn modelId="{7A1AC36B-54A9-486D-839E-351FE01DF288}" srcId="{4542F68B-6EE6-4083-9D06-9FC7C30B05FD}" destId="{C151D490-4ABD-46A6-BEB3-E91DC76CC39A}" srcOrd="1" destOrd="0" parTransId="{F8C33FC5-74EF-41CF-B92C-E0D9E9C0B204}" sibTransId="{FFD31D4A-98A3-4A9A-A68C-3887A6DC7D13}"/>
    <dgm:cxn modelId="{56C30B53-C573-4E74-A187-18DC46CD1EBA}" type="presOf" srcId="{4542F68B-6EE6-4083-9D06-9FC7C30B05FD}" destId="{B9EC3448-01AA-408F-9F52-EB725081A1B6}" srcOrd="0" destOrd="0" presId="urn:microsoft.com/office/officeart/2018/5/layout/IconCircleLabelList"/>
    <dgm:cxn modelId="{179B187D-01A0-431F-920F-2C078A079B53}" type="presOf" srcId="{853A72A3-94FC-4D45-BCAC-D6746EC1B202}" destId="{60620384-C516-47DC-B737-E66A02141111}" srcOrd="0" destOrd="0" presId="urn:microsoft.com/office/officeart/2018/5/layout/IconCircleLabelList"/>
    <dgm:cxn modelId="{8151D194-1B0E-4A6D-A8B6-F05BBBCD16D9}" srcId="{4542F68B-6EE6-4083-9D06-9FC7C30B05FD}" destId="{853A72A3-94FC-4D45-BCAC-D6746EC1B202}" srcOrd="2" destOrd="0" parTransId="{3085F4D1-152E-4028-B62B-BB590A26A182}" sibTransId="{326479B6-1202-410C-A0C4-B4EF89B4EB22}"/>
    <dgm:cxn modelId="{C2E5299B-CC7C-4539-A7A4-E77C336765A3}" srcId="{4542F68B-6EE6-4083-9D06-9FC7C30B05FD}" destId="{C8A9FC9B-1745-4CCB-A48D-0E94AE40B3EA}" srcOrd="0" destOrd="0" parTransId="{909B8FAD-DBE5-4AFB-B8E3-C2F4046AC4F4}" sibTransId="{E7DEF362-340B-4109-8107-5668B56D009B}"/>
    <dgm:cxn modelId="{2AC9AED8-B592-468D-B4C2-E3E047DB7EB6}" type="presOf" srcId="{C8A9FC9B-1745-4CCB-A48D-0E94AE40B3EA}" destId="{80003837-49F3-401B-82D0-3F4E67372AF3}" srcOrd="0" destOrd="0" presId="urn:microsoft.com/office/officeart/2018/5/layout/IconCircleLabelList"/>
    <dgm:cxn modelId="{4253EFE1-BF3C-4FB5-9B18-699CB2B0D8D8}" type="presParOf" srcId="{B9EC3448-01AA-408F-9F52-EB725081A1B6}" destId="{42F6E05B-6926-49ED-BA0B-2BAE93FD4740}" srcOrd="0" destOrd="0" presId="urn:microsoft.com/office/officeart/2018/5/layout/IconCircleLabelList"/>
    <dgm:cxn modelId="{66AA6ED8-CC5A-46A6-B4CF-A1371A27AAE1}" type="presParOf" srcId="{42F6E05B-6926-49ED-BA0B-2BAE93FD4740}" destId="{B92497EB-307D-4102-9792-8996CCEDF511}" srcOrd="0" destOrd="0" presId="urn:microsoft.com/office/officeart/2018/5/layout/IconCircleLabelList"/>
    <dgm:cxn modelId="{EC98D385-BE14-47BC-9A25-F1FCF69114E9}" type="presParOf" srcId="{42F6E05B-6926-49ED-BA0B-2BAE93FD4740}" destId="{3FF7E6EC-06DD-4A0D-A34C-6A337C469404}" srcOrd="1" destOrd="0" presId="urn:microsoft.com/office/officeart/2018/5/layout/IconCircleLabelList"/>
    <dgm:cxn modelId="{FCCE430C-397B-4E6B-A868-AA5825969F01}" type="presParOf" srcId="{42F6E05B-6926-49ED-BA0B-2BAE93FD4740}" destId="{0EBFA15A-ACA3-441B-B4D5-E4F30BF85437}" srcOrd="2" destOrd="0" presId="urn:microsoft.com/office/officeart/2018/5/layout/IconCircleLabelList"/>
    <dgm:cxn modelId="{B383AD9E-DFCD-4833-9110-6C06202E2007}" type="presParOf" srcId="{42F6E05B-6926-49ED-BA0B-2BAE93FD4740}" destId="{80003837-49F3-401B-82D0-3F4E67372AF3}" srcOrd="3" destOrd="0" presId="urn:microsoft.com/office/officeart/2018/5/layout/IconCircleLabelList"/>
    <dgm:cxn modelId="{0CEAF6CF-1754-412E-B0B2-B35D6E2C429F}" type="presParOf" srcId="{B9EC3448-01AA-408F-9F52-EB725081A1B6}" destId="{8A52B630-8226-426B-832D-652A791F71FC}" srcOrd="1" destOrd="0" presId="urn:microsoft.com/office/officeart/2018/5/layout/IconCircleLabelList"/>
    <dgm:cxn modelId="{CF596297-E321-4389-867A-20E4FC9A0F3F}" type="presParOf" srcId="{B9EC3448-01AA-408F-9F52-EB725081A1B6}" destId="{277FDD73-45DA-42C2-B240-A42B51CE10C9}" srcOrd="2" destOrd="0" presId="urn:microsoft.com/office/officeart/2018/5/layout/IconCircleLabelList"/>
    <dgm:cxn modelId="{32515AA2-B30F-4040-8CC9-495AB188B99B}" type="presParOf" srcId="{277FDD73-45DA-42C2-B240-A42B51CE10C9}" destId="{4ACA9441-F28D-4614-8284-64E5688B739A}" srcOrd="0" destOrd="0" presId="urn:microsoft.com/office/officeart/2018/5/layout/IconCircleLabelList"/>
    <dgm:cxn modelId="{92E37048-5A98-4F35-B0F9-A2315CB07B2E}" type="presParOf" srcId="{277FDD73-45DA-42C2-B240-A42B51CE10C9}" destId="{91564F00-989D-4CCC-B2DB-0A93B242C832}" srcOrd="1" destOrd="0" presId="urn:microsoft.com/office/officeart/2018/5/layout/IconCircleLabelList"/>
    <dgm:cxn modelId="{ED2B1B0F-848F-451A-AC40-413A37533003}" type="presParOf" srcId="{277FDD73-45DA-42C2-B240-A42B51CE10C9}" destId="{CABEA54B-73AB-4D9E-B9BF-0C78CA5B571F}" srcOrd="2" destOrd="0" presId="urn:microsoft.com/office/officeart/2018/5/layout/IconCircleLabelList"/>
    <dgm:cxn modelId="{5F35B4D6-FE6D-4586-B286-5B8958ABB2B7}" type="presParOf" srcId="{277FDD73-45DA-42C2-B240-A42B51CE10C9}" destId="{7FA6BADC-30FD-4D19-A0BC-8D8B4B1F5C35}" srcOrd="3" destOrd="0" presId="urn:microsoft.com/office/officeart/2018/5/layout/IconCircleLabelList"/>
    <dgm:cxn modelId="{4C884169-1943-4802-B64C-DE061B0C7057}" type="presParOf" srcId="{B9EC3448-01AA-408F-9F52-EB725081A1B6}" destId="{95AED739-464A-4EC4-AEB1-5AD3674F7CFC}" srcOrd="3" destOrd="0" presId="urn:microsoft.com/office/officeart/2018/5/layout/IconCircleLabelList"/>
    <dgm:cxn modelId="{0CD111C4-D189-44C0-A37C-0D2303EE469D}" type="presParOf" srcId="{B9EC3448-01AA-408F-9F52-EB725081A1B6}" destId="{CA99BFE8-1D3F-4B6E-8083-426DA4D25F16}" srcOrd="4" destOrd="0" presId="urn:microsoft.com/office/officeart/2018/5/layout/IconCircleLabelList"/>
    <dgm:cxn modelId="{1A0C85C8-496A-4503-A5B3-9489432B63A7}" type="presParOf" srcId="{CA99BFE8-1D3F-4B6E-8083-426DA4D25F16}" destId="{ACD95589-5AEB-4FF6-AC91-5188B4746EC0}" srcOrd="0" destOrd="0" presId="urn:microsoft.com/office/officeart/2018/5/layout/IconCircleLabelList"/>
    <dgm:cxn modelId="{5E6BDEC0-1F3B-45C7-A6CF-8F42D77ADDBF}" type="presParOf" srcId="{CA99BFE8-1D3F-4B6E-8083-426DA4D25F16}" destId="{EDE32580-E8C5-4413-8357-6EED9D4BE52F}" srcOrd="1" destOrd="0" presId="urn:microsoft.com/office/officeart/2018/5/layout/IconCircleLabelList"/>
    <dgm:cxn modelId="{DE06ED1A-9409-4DB7-B2F0-5D4537116904}" type="presParOf" srcId="{CA99BFE8-1D3F-4B6E-8083-426DA4D25F16}" destId="{5DD19372-62CE-4B03-868D-B0B0DB820707}" srcOrd="2" destOrd="0" presId="urn:microsoft.com/office/officeart/2018/5/layout/IconCircleLabelList"/>
    <dgm:cxn modelId="{58C77EBA-F95B-497C-8742-9F816E58350F}" type="presParOf" srcId="{CA99BFE8-1D3F-4B6E-8083-426DA4D25F16}" destId="{60620384-C516-47DC-B737-E66A02141111}" srcOrd="3" destOrd="0" presId="urn:microsoft.com/office/officeart/2018/5/layout/IconCircleLabelList"/>
    <dgm:cxn modelId="{046CC5DC-4E7C-483C-96B3-E4B97AE98836}" type="presParOf" srcId="{B9EC3448-01AA-408F-9F52-EB725081A1B6}" destId="{542F7EFE-E4DA-46BB-BC4C-5E04FA27C28B}" srcOrd="5" destOrd="0" presId="urn:microsoft.com/office/officeart/2018/5/layout/IconCircleLabelList"/>
    <dgm:cxn modelId="{972245DD-FE19-48E0-BB14-A6BE98E81A85}" type="presParOf" srcId="{B9EC3448-01AA-408F-9F52-EB725081A1B6}" destId="{F9984B29-D90E-4217-9D90-4C5F7A9B4EE9}" srcOrd="6" destOrd="0" presId="urn:microsoft.com/office/officeart/2018/5/layout/IconCircleLabelList"/>
    <dgm:cxn modelId="{0AFDA5EE-1CF6-475F-8A9C-2957AB261739}" type="presParOf" srcId="{F9984B29-D90E-4217-9D90-4C5F7A9B4EE9}" destId="{3D2D3642-78B9-4719-9424-D8C95C7B66D8}" srcOrd="0" destOrd="0" presId="urn:microsoft.com/office/officeart/2018/5/layout/IconCircleLabelList"/>
    <dgm:cxn modelId="{5F18C0EB-FCCF-4650-9315-9C5CA60D0A75}" type="presParOf" srcId="{F9984B29-D90E-4217-9D90-4C5F7A9B4EE9}" destId="{A56365A3-2070-42C4-8D74-EB756C3A54B2}" srcOrd="1" destOrd="0" presId="urn:microsoft.com/office/officeart/2018/5/layout/IconCircleLabelList"/>
    <dgm:cxn modelId="{6730AC4F-785E-4E9A-BB43-70A9F14F395A}" type="presParOf" srcId="{F9984B29-D90E-4217-9D90-4C5F7A9B4EE9}" destId="{8007DC58-EB44-4A02-A1B6-A0E8BE84CB2E}" srcOrd="2" destOrd="0" presId="urn:microsoft.com/office/officeart/2018/5/layout/IconCircleLabelList"/>
    <dgm:cxn modelId="{DF335E29-167A-4CC8-A9AD-08D3183955E6}" type="presParOf" srcId="{F9984B29-D90E-4217-9D90-4C5F7A9B4EE9}" destId="{E73F5DF4-CE3F-400E-8E59-7597F31C462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D9177-BB96-4B8C-8534-3EB92B78CD7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A27DCD3-4A92-4A93-BEE2-450772FDC4D1}">
      <dgm:prSet/>
      <dgm:spPr/>
      <dgm:t>
        <a:bodyPr/>
        <a:lstStyle/>
        <a:p>
          <a:r>
            <a:rPr lang="en-GB"/>
            <a:t>Please complete the following sentence in the chat box</a:t>
          </a:r>
          <a:endParaRPr lang="en-US"/>
        </a:p>
      </dgm:t>
    </dgm:pt>
    <dgm:pt modelId="{48670B77-E20A-4B6B-B814-4D0B53FC2C2A}" type="parTrans" cxnId="{169436B8-53FD-4875-8C89-BD8423DC2DE7}">
      <dgm:prSet/>
      <dgm:spPr/>
      <dgm:t>
        <a:bodyPr/>
        <a:lstStyle/>
        <a:p>
          <a:endParaRPr lang="en-US"/>
        </a:p>
      </dgm:t>
    </dgm:pt>
    <dgm:pt modelId="{E2E0320D-B82A-4AD5-A256-5F2E6381696B}" type="sibTrans" cxnId="{169436B8-53FD-4875-8C89-BD8423DC2DE7}">
      <dgm:prSet/>
      <dgm:spPr/>
      <dgm:t>
        <a:bodyPr/>
        <a:lstStyle/>
        <a:p>
          <a:endParaRPr lang="en-US"/>
        </a:p>
      </dgm:t>
    </dgm:pt>
    <dgm:pt modelId="{BB5CC30B-D0FC-4625-9D80-F303F2F5CB4B}">
      <dgm:prSet/>
      <dgm:spPr/>
      <dgm:t>
        <a:bodyPr/>
        <a:lstStyle/>
        <a:p>
          <a:r>
            <a:rPr lang="en-GB" dirty="0"/>
            <a:t>Hello, my name is………. From……….My interest in Network weaving is…….</a:t>
          </a:r>
          <a:endParaRPr lang="en-US" dirty="0"/>
        </a:p>
      </dgm:t>
    </dgm:pt>
    <dgm:pt modelId="{A6B062BF-08A7-4419-9B9F-BF5CDB83A8A1}" type="parTrans" cxnId="{70A2F0C6-C0D7-4D24-BF29-DBF89A9F4334}">
      <dgm:prSet/>
      <dgm:spPr/>
      <dgm:t>
        <a:bodyPr/>
        <a:lstStyle/>
        <a:p>
          <a:endParaRPr lang="en-US"/>
        </a:p>
      </dgm:t>
    </dgm:pt>
    <dgm:pt modelId="{F38F4B8D-AD66-4830-BD66-23950FA6C925}" type="sibTrans" cxnId="{70A2F0C6-C0D7-4D24-BF29-DBF89A9F4334}">
      <dgm:prSet/>
      <dgm:spPr/>
      <dgm:t>
        <a:bodyPr/>
        <a:lstStyle/>
        <a:p>
          <a:endParaRPr lang="en-US"/>
        </a:p>
      </dgm:t>
    </dgm:pt>
    <dgm:pt modelId="{837DDE91-0F26-4C05-8FBC-8F43BFF0B1AD}" type="pres">
      <dgm:prSet presAssocID="{B78D9177-BB96-4B8C-8534-3EB92B78CD70}" presName="vert0" presStyleCnt="0">
        <dgm:presLayoutVars>
          <dgm:dir/>
          <dgm:animOne val="branch"/>
          <dgm:animLvl val="lvl"/>
        </dgm:presLayoutVars>
      </dgm:prSet>
      <dgm:spPr/>
    </dgm:pt>
    <dgm:pt modelId="{1BF7C118-B2E0-42FB-83DE-CECD624BE42A}" type="pres">
      <dgm:prSet presAssocID="{7A27DCD3-4A92-4A93-BEE2-450772FDC4D1}" presName="thickLine" presStyleLbl="alignNode1" presStyleIdx="0" presStyleCnt="2"/>
      <dgm:spPr/>
    </dgm:pt>
    <dgm:pt modelId="{A41AEB0A-6D6A-4DE8-A4A2-20E986CDD311}" type="pres">
      <dgm:prSet presAssocID="{7A27DCD3-4A92-4A93-BEE2-450772FDC4D1}" presName="horz1" presStyleCnt="0"/>
      <dgm:spPr/>
    </dgm:pt>
    <dgm:pt modelId="{690F3F4F-EDCF-43DC-9FE0-8F43CCA7A3E0}" type="pres">
      <dgm:prSet presAssocID="{7A27DCD3-4A92-4A93-BEE2-450772FDC4D1}" presName="tx1" presStyleLbl="revTx" presStyleIdx="0" presStyleCnt="2"/>
      <dgm:spPr/>
    </dgm:pt>
    <dgm:pt modelId="{1E7BF3D6-52B3-4EA0-B888-164F1FC95D30}" type="pres">
      <dgm:prSet presAssocID="{7A27DCD3-4A92-4A93-BEE2-450772FDC4D1}" presName="vert1" presStyleCnt="0"/>
      <dgm:spPr/>
    </dgm:pt>
    <dgm:pt modelId="{79C2BE7C-51DF-463B-A25C-C76DD7ED1AD9}" type="pres">
      <dgm:prSet presAssocID="{BB5CC30B-D0FC-4625-9D80-F303F2F5CB4B}" presName="thickLine" presStyleLbl="alignNode1" presStyleIdx="1" presStyleCnt="2"/>
      <dgm:spPr/>
    </dgm:pt>
    <dgm:pt modelId="{CBDBEFD1-6552-4E72-8F6A-40BE74DB108F}" type="pres">
      <dgm:prSet presAssocID="{BB5CC30B-D0FC-4625-9D80-F303F2F5CB4B}" presName="horz1" presStyleCnt="0"/>
      <dgm:spPr/>
    </dgm:pt>
    <dgm:pt modelId="{97D9565C-E861-4153-8644-7708418C6E0E}" type="pres">
      <dgm:prSet presAssocID="{BB5CC30B-D0FC-4625-9D80-F303F2F5CB4B}" presName="tx1" presStyleLbl="revTx" presStyleIdx="1" presStyleCnt="2"/>
      <dgm:spPr/>
    </dgm:pt>
    <dgm:pt modelId="{5EC588E3-0F07-4BCC-80A2-394DCEBD7952}" type="pres">
      <dgm:prSet presAssocID="{BB5CC30B-D0FC-4625-9D80-F303F2F5CB4B}" presName="vert1" presStyleCnt="0"/>
      <dgm:spPr/>
    </dgm:pt>
  </dgm:ptLst>
  <dgm:cxnLst>
    <dgm:cxn modelId="{559DEC1F-3F68-4F94-BA8C-393A6A9C4A22}" type="presOf" srcId="{BB5CC30B-D0FC-4625-9D80-F303F2F5CB4B}" destId="{97D9565C-E861-4153-8644-7708418C6E0E}" srcOrd="0" destOrd="0" presId="urn:microsoft.com/office/officeart/2008/layout/LinedList"/>
    <dgm:cxn modelId="{6C65B647-1E3D-471A-B37A-0E3D596AFEEA}" type="presOf" srcId="{B78D9177-BB96-4B8C-8534-3EB92B78CD70}" destId="{837DDE91-0F26-4C05-8FBC-8F43BFF0B1AD}" srcOrd="0" destOrd="0" presId="urn:microsoft.com/office/officeart/2008/layout/LinedList"/>
    <dgm:cxn modelId="{79478E96-4D6F-4D5C-93B7-CEF6BF504916}" type="presOf" srcId="{7A27DCD3-4A92-4A93-BEE2-450772FDC4D1}" destId="{690F3F4F-EDCF-43DC-9FE0-8F43CCA7A3E0}" srcOrd="0" destOrd="0" presId="urn:microsoft.com/office/officeart/2008/layout/LinedList"/>
    <dgm:cxn modelId="{169436B8-53FD-4875-8C89-BD8423DC2DE7}" srcId="{B78D9177-BB96-4B8C-8534-3EB92B78CD70}" destId="{7A27DCD3-4A92-4A93-BEE2-450772FDC4D1}" srcOrd="0" destOrd="0" parTransId="{48670B77-E20A-4B6B-B814-4D0B53FC2C2A}" sibTransId="{E2E0320D-B82A-4AD5-A256-5F2E6381696B}"/>
    <dgm:cxn modelId="{70A2F0C6-C0D7-4D24-BF29-DBF89A9F4334}" srcId="{B78D9177-BB96-4B8C-8534-3EB92B78CD70}" destId="{BB5CC30B-D0FC-4625-9D80-F303F2F5CB4B}" srcOrd="1" destOrd="0" parTransId="{A6B062BF-08A7-4419-9B9F-BF5CDB83A8A1}" sibTransId="{F38F4B8D-AD66-4830-BD66-23950FA6C925}"/>
    <dgm:cxn modelId="{D7EB091B-17C4-4961-BF6A-3EF292D9412C}" type="presParOf" srcId="{837DDE91-0F26-4C05-8FBC-8F43BFF0B1AD}" destId="{1BF7C118-B2E0-42FB-83DE-CECD624BE42A}" srcOrd="0" destOrd="0" presId="urn:microsoft.com/office/officeart/2008/layout/LinedList"/>
    <dgm:cxn modelId="{044CA5DF-FF92-4F08-ACDF-179FDD282FF3}" type="presParOf" srcId="{837DDE91-0F26-4C05-8FBC-8F43BFF0B1AD}" destId="{A41AEB0A-6D6A-4DE8-A4A2-20E986CDD311}" srcOrd="1" destOrd="0" presId="urn:microsoft.com/office/officeart/2008/layout/LinedList"/>
    <dgm:cxn modelId="{062E307C-27D4-4634-82D8-3E40FAF6F7D7}" type="presParOf" srcId="{A41AEB0A-6D6A-4DE8-A4A2-20E986CDD311}" destId="{690F3F4F-EDCF-43DC-9FE0-8F43CCA7A3E0}" srcOrd="0" destOrd="0" presId="urn:microsoft.com/office/officeart/2008/layout/LinedList"/>
    <dgm:cxn modelId="{8A17C9E3-2729-4675-AAD6-AC262DBA7C41}" type="presParOf" srcId="{A41AEB0A-6D6A-4DE8-A4A2-20E986CDD311}" destId="{1E7BF3D6-52B3-4EA0-B888-164F1FC95D30}" srcOrd="1" destOrd="0" presId="urn:microsoft.com/office/officeart/2008/layout/LinedList"/>
    <dgm:cxn modelId="{8E5F4FB6-2AA4-4C99-934A-1BD524B97200}" type="presParOf" srcId="{837DDE91-0F26-4C05-8FBC-8F43BFF0B1AD}" destId="{79C2BE7C-51DF-463B-A25C-C76DD7ED1AD9}" srcOrd="2" destOrd="0" presId="urn:microsoft.com/office/officeart/2008/layout/LinedList"/>
    <dgm:cxn modelId="{C65F28D0-6570-4327-981D-139C332DAFC5}" type="presParOf" srcId="{837DDE91-0F26-4C05-8FBC-8F43BFF0B1AD}" destId="{CBDBEFD1-6552-4E72-8F6A-40BE74DB108F}" srcOrd="3" destOrd="0" presId="urn:microsoft.com/office/officeart/2008/layout/LinedList"/>
    <dgm:cxn modelId="{E864E800-52D8-4B3A-9268-85642AA8552A}" type="presParOf" srcId="{CBDBEFD1-6552-4E72-8F6A-40BE74DB108F}" destId="{97D9565C-E861-4153-8644-7708418C6E0E}" srcOrd="0" destOrd="0" presId="urn:microsoft.com/office/officeart/2008/layout/LinedList"/>
    <dgm:cxn modelId="{C9807848-90F4-479E-9F59-50604F247F38}" type="presParOf" srcId="{CBDBEFD1-6552-4E72-8F6A-40BE74DB108F}" destId="{5EC588E3-0F07-4BCC-80A2-394DCEBD79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C1DE2-DBAE-4272-A5CA-4FE7339CB9DC}" type="doc">
      <dgm:prSet loTypeId="urn:microsoft.com/office/officeart/2005/8/layout/hList7" loCatId="list" qsTypeId="urn:microsoft.com/office/officeart/2005/8/quickstyle/simple1" qsCatId="simple" csTypeId="urn:microsoft.com/office/officeart/2005/8/colors/accent1_2" csCatId="accent1" phldr="1"/>
      <dgm:spPr/>
    </dgm:pt>
    <dgm:pt modelId="{96CD9FE3-5071-4DF3-B607-A030085D6CC9}">
      <dgm:prSet phldrT="[Text]"/>
      <dgm:spPr/>
      <dgm:t>
        <a:bodyPr/>
        <a:lstStyle/>
        <a:p>
          <a:r>
            <a:rPr lang="en-GB" dirty="0"/>
            <a:t>Final draft of the reflective log for considering our role within Networks ready for final circulation prior to formal design. This will  support Network Weavers in identifying learning needs and goals</a:t>
          </a:r>
        </a:p>
      </dgm:t>
    </dgm:pt>
    <dgm:pt modelId="{86F1C31C-E0BD-49FA-9CF4-DBCD7F07716E}" type="parTrans" cxnId="{DBEB9902-DA7F-4121-9AAF-3245BEC8A58F}">
      <dgm:prSet/>
      <dgm:spPr/>
      <dgm:t>
        <a:bodyPr/>
        <a:lstStyle/>
        <a:p>
          <a:endParaRPr lang="en-GB"/>
        </a:p>
      </dgm:t>
    </dgm:pt>
    <dgm:pt modelId="{DDCE7351-633A-4116-A841-18DDF5BB8EE0}" type="sibTrans" cxnId="{DBEB9902-DA7F-4121-9AAF-3245BEC8A58F}">
      <dgm:prSet/>
      <dgm:spPr/>
      <dgm:t>
        <a:bodyPr/>
        <a:lstStyle/>
        <a:p>
          <a:endParaRPr lang="en-GB"/>
        </a:p>
      </dgm:t>
    </dgm:pt>
    <dgm:pt modelId="{9DAE68CC-4C1A-4529-914E-6DF5EC4C87E8}">
      <dgm:prSet phldrT="[Text]"/>
      <dgm:spPr/>
      <dgm:t>
        <a:bodyPr/>
        <a:lstStyle/>
        <a:p>
          <a:r>
            <a:rPr lang="en-GB" dirty="0"/>
            <a:t>A series of tools ideas and resources on Networks and Network Weaving are available in the document section  of the SIG page …which is constantly evolving</a:t>
          </a:r>
        </a:p>
      </dgm:t>
    </dgm:pt>
    <dgm:pt modelId="{0BC37AAD-C3B9-4186-A732-18CACB7C8545}" type="parTrans" cxnId="{0FC85B86-C649-42EA-ABBF-73A9382BB4F8}">
      <dgm:prSet/>
      <dgm:spPr/>
      <dgm:t>
        <a:bodyPr/>
        <a:lstStyle/>
        <a:p>
          <a:endParaRPr lang="en-GB"/>
        </a:p>
      </dgm:t>
    </dgm:pt>
    <dgm:pt modelId="{A4A443C6-9EC4-4B41-BD89-5487E252278E}" type="sibTrans" cxnId="{0FC85B86-C649-42EA-ABBF-73A9382BB4F8}">
      <dgm:prSet/>
      <dgm:spPr/>
      <dgm:t>
        <a:bodyPr/>
        <a:lstStyle/>
        <a:p>
          <a:endParaRPr lang="en-GB"/>
        </a:p>
      </dgm:t>
    </dgm:pt>
    <dgm:pt modelId="{D4D7CE60-259A-4435-A66E-6891A62A5214}">
      <dgm:prSet phldrT="[Text]"/>
      <dgm:spPr/>
      <dgm:t>
        <a:bodyPr/>
        <a:lstStyle/>
        <a:p>
          <a:r>
            <a:rPr lang="en-GB" dirty="0"/>
            <a:t>Opportunities to practice tools, resources and share ideas will be available in the Monthly active learning sessions</a:t>
          </a:r>
        </a:p>
      </dgm:t>
    </dgm:pt>
    <dgm:pt modelId="{6EF32F51-13DF-4737-97C6-A6081638639A}" type="parTrans" cxnId="{2DA1F93B-5039-4791-876F-3DFAEAAA91E8}">
      <dgm:prSet/>
      <dgm:spPr/>
      <dgm:t>
        <a:bodyPr/>
        <a:lstStyle/>
        <a:p>
          <a:endParaRPr lang="en-GB"/>
        </a:p>
      </dgm:t>
    </dgm:pt>
    <dgm:pt modelId="{CB4184BC-42A8-4D2C-B049-4F3037699D5A}" type="sibTrans" cxnId="{2DA1F93B-5039-4791-876F-3DFAEAAA91E8}">
      <dgm:prSet/>
      <dgm:spPr/>
      <dgm:t>
        <a:bodyPr/>
        <a:lstStyle/>
        <a:p>
          <a:endParaRPr lang="en-GB"/>
        </a:p>
      </dgm:t>
    </dgm:pt>
    <dgm:pt modelId="{A2475CD4-193E-46DF-8333-CD02D07B8975}">
      <dgm:prSet/>
      <dgm:spPr/>
      <dgm:t>
        <a:bodyPr/>
        <a:lstStyle/>
        <a:p>
          <a:r>
            <a:rPr lang="en-GB" dirty="0"/>
            <a:t>Opportunities for peer support to share stories of success and seek ideas to overcome challenges will be available every 6 weeks starting in January</a:t>
          </a:r>
        </a:p>
      </dgm:t>
    </dgm:pt>
    <dgm:pt modelId="{8D2045DD-6A60-4287-A515-FF070770D447}" type="parTrans" cxnId="{0861C6F5-1070-4F33-8433-A97A523B4701}">
      <dgm:prSet/>
      <dgm:spPr/>
    </dgm:pt>
    <dgm:pt modelId="{EE52D7C3-9DDF-43B5-8B58-7D7912F8FF40}" type="sibTrans" cxnId="{0861C6F5-1070-4F33-8433-A97A523B4701}">
      <dgm:prSet/>
      <dgm:spPr/>
    </dgm:pt>
    <dgm:pt modelId="{7414E7F2-B4E4-43E4-AD53-CCBDBF448C60}">
      <dgm:prSet/>
      <dgm:spPr/>
      <dgm:t>
        <a:bodyPr/>
        <a:lstStyle/>
        <a:p>
          <a:r>
            <a:rPr lang="en-GB" dirty="0"/>
            <a:t>An opportunity to receive individual coaching is available through Hexitime as well as an opportunity to connect with Goals and Guides in Hexitime</a:t>
          </a:r>
        </a:p>
      </dgm:t>
    </dgm:pt>
    <dgm:pt modelId="{429D2A78-0D98-4BC0-9E8B-21EBE04214E0}" type="parTrans" cxnId="{C8FA0086-3915-4D71-84E9-37E7A3558B96}">
      <dgm:prSet/>
      <dgm:spPr/>
    </dgm:pt>
    <dgm:pt modelId="{2F8DEA41-EF08-4A70-9760-B0CF15255DC0}" type="sibTrans" cxnId="{C8FA0086-3915-4D71-84E9-37E7A3558B96}">
      <dgm:prSet/>
      <dgm:spPr/>
    </dgm:pt>
    <dgm:pt modelId="{E68BB4E2-2647-49E4-84A9-C4282C3462DE}" type="pres">
      <dgm:prSet presAssocID="{21EC1DE2-DBAE-4272-A5CA-4FE7339CB9DC}" presName="Name0" presStyleCnt="0">
        <dgm:presLayoutVars>
          <dgm:dir/>
          <dgm:resizeHandles val="exact"/>
        </dgm:presLayoutVars>
      </dgm:prSet>
      <dgm:spPr/>
    </dgm:pt>
    <dgm:pt modelId="{4009B3D5-368D-4EBE-AA70-3A5E223E7E68}" type="pres">
      <dgm:prSet presAssocID="{21EC1DE2-DBAE-4272-A5CA-4FE7339CB9DC}" presName="fgShape" presStyleLbl="fgShp" presStyleIdx="0" presStyleCnt="1"/>
      <dgm:spPr/>
    </dgm:pt>
    <dgm:pt modelId="{43984D02-0804-481B-9525-5A001FA45D11}" type="pres">
      <dgm:prSet presAssocID="{21EC1DE2-DBAE-4272-A5CA-4FE7339CB9DC}" presName="linComp" presStyleCnt="0"/>
      <dgm:spPr/>
    </dgm:pt>
    <dgm:pt modelId="{A94EF314-3B85-4E15-B2A8-66166F4DED71}" type="pres">
      <dgm:prSet presAssocID="{96CD9FE3-5071-4DF3-B607-A030085D6CC9}" presName="compNode" presStyleCnt="0"/>
      <dgm:spPr/>
    </dgm:pt>
    <dgm:pt modelId="{FA8EA5A0-8224-4A07-BB2D-B3D18DCDFBFA}" type="pres">
      <dgm:prSet presAssocID="{96CD9FE3-5071-4DF3-B607-A030085D6CC9}" presName="bkgdShape" presStyleLbl="node1" presStyleIdx="0" presStyleCnt="5"/>
      <dgm:spPr/>
    </dgm:pt>
    <dgm:pt modelId="{2877BBAF-17DE-4B1D-82F9-CAEE51519DA5}" type="pres">
      <dgm:prSet presAssocID="{96CD9FE3-5071-4DF3-B607-A030085D6CC9}" presName="nodeTx" presStyleLbl="node1" presStyleIdx="0" presStyleCnt="5">
        <dgm:presLayoutVars>
          <dgm:bulletEnabled val="1"/>
        </dgm:presLayoutVars>
      </dgm:prSet>
      <dgm:spPr/>
    </dgm:pt>
    <dgm:pt modelId="{6CB6CC0B-AFB6-4B93-9DDC-41742FF5634D}" type="pres">
      <dgm:prSet presAssocID="{96CD9FE3-5071-4DF3-B607-A030085D6CC9}" presName="invisiNode" presStyleLbl="node1" presStyleIdx="0" presStyleCnt="5"/>
      <dgm:spPr/>
    </dgm:pt>
    <dgm:pt modelId="{EC77DB4E-5A10-458E-8CAA-22A1B4EAC8B6}" type="pres">
      <dgm:prSet presAssocID="{96CD9FE3-5071-4DF3-B607-A030085D6CC9}"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664B2B42-558F-4F9B-90E8-80D8C7B26A90}" type="pres">
      <dgm:prSet presAssocID="{DDCE7351-633A-4116-A841-18DDF5BB8EE0}" presName="sibTrans" presStyleLbl="sibTrans2D1" presStyleIdx="0" presStyleCnt="0"/>
      <dgm:spPr/>
    </dgm:pt>
    <dgm:pt modelId="{63569747-5661-4926-A4DB-D38A4835296B}" type="pres">
      <dgm:prSet presAssocID="{9DAE68CC-4C1A-4529-914E-6DF5EC4C87E8}" presName="compNode" presStyleCnt="0"/>
      <dgm:spPr/>
    </dgm:pt>
    <dgm:pt modelId="{BB63AFCF-FAFE-4641-9D0B-8B6E29A2BB35}" type="pres">
      <dgm:prSet presAssocID="{9DAE68CC-4C1A-4529-914E-6DF5EC4C87E8}" presName="bkgdShape" presStyleLbl="node1" presStyleIdx="1" presStyleCnt="5"/>
      <dgm:spPr/>
    </dgm:pt>
    <dgm:pt modelId="{04A97254-D01D-4927-AEC8-D396E79F0D52}" type="pres">
      <dgm:prSet presAssocID="{9DAE68CC-4C1A-4529-914E-6DF5EC4C87E8}" presName="nodeTx" presStyleLbl="node1" presStyleIdx="1" presStyleCnt="5">
        <dgm:presLayoutVars>
          <dgm:bulletEnabled val="1"/>
        </dgm:presLayoutVars>
      </dgm:prSet>
      <dgm:spPr/>
    </dgm:pt>
    <dgm:pt modelId="{29E2967C-8BCB-42BF-8F25-010169FDFA8C}" type="pres">
      <dgm:prSet presAssocID="{9DAE68CC-4C1A-4529-914E-6DF5EC4C87E8}" presName="invisiNode" presStyleLbl="node1" presStyleIdx="1" presStyleCnt="5"/>
      <dgm:spPr/>
    </dgm:pt>
    <dgm:pt modelId="{CAF59809-9BF8-4C63-B8F3-A573F8DA913E}" type="pres">
      <dgm:prSet presAssocID="{9DAE68CC-4C1A-4529-914E-6DF5EC4C87E8}"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69465F2D-BD76-410F-8C08-919BD668D6C9}" type="pres">
      <dgm:prSet presAssocID="{A4A443C6-9EC4-4B41-BD89-5487E252278E}" presName="sibTrans" presStyleLbl="sibTrans2D1" presStyleIdx="0" presStyleCnt="0"/>
      <dgm:spPr/>
    </dgm:pt>
    <dgm:pt modelId="{C7736205-97C6-4D54-B04B-FC29807CAFE1}" type="pres">
      <dgm:prSet presAssocID="{D4D7CE60-259A-4435-A66E-6891A62A5214}" presName="compNode" presStyleCnt="0"/>
      <dgm:spPr/>
    </dgm:pt>
    <dgm:pt modelId="{B7DE6AFD-0579-42CA-A278-582E640117F2}" type="pres">
      <dgm:prSet presAssocID="{D4D7CE60-259A-4435-A66E-6891A62A5214}" presName="bkgdShape" presStyleLbl="node1" presStyleIdx="2" presStyleCnt="5"/>
      <dgm:spPr/>
    </dgm:pt>
    <dgm:pt modelId="{DC787DE0-88BD-48C9-AB40-BFE56345D9CD}" type="pres">
      <dgm:prSet presAssocID="{D4D7CE60-259A-4435-A66E-6891A62A5214}" presName="nodeTx" presStyleLbl="node1" presStyleIdx="2" presStyleCnt="5">
        <dgm:presLayoutVars>
          <dgm:bulletEnabled val="1"/>
        </dgm:presLayoutVars>
      </dgm:prSet>
      <dgm:spPr/>
    </dgm:pt>
    <dgm:pt modelId="{1F890CA7-EB59-4897-ABE1-9EC4A5DD8CBC}" type="pres">
      <dgm:prSet presAssocID="{D4D7CE60-259A-4435-A66E-6891A62A5214}" presName="invisiNode" presStyleLbl="node1" presStyleIdx="2" presStyleCnt="5"/>
      <dgm:spPr/>
    </dgm:pt>
    <dgm:pt modelId="{6AE138FA-FD52-478C-9006-34387B6D8361}" type="pres">
      <dgm:prSet presAssocID="{D4D7CE60-259A-4435-A66E-6891A62A5214}"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D98E321C-F63B-4798-B2AB-F15BACC40730}" type="pres">
      <dgm:prSet presAssocID="{CB4184BC-42A8-4D2C-B049-4F3037699D5A}" presName="sibTrans" presStyleLbl="sibTrans2D1" presStyleIdx="0" presStyleCnt="0"/>
      <dgm:spPr/>
    </dgm:pt>
    <dgm:pt modelId="{9F16B20D-8C10-44A9-A904-4044FF17FCE5}" type="pres">
      <dgm:prSet presAssocID="{A2475CD4-193E-46DF-8333-CD02D07B8975}" presName="compNode" presStyleCnt="0"/>
      <dgm:spPr/>
    </dgm:pt>
    <dgm:pt modelId="{85F1F624-AE2E-4060-B6F7-AA6AD4BAB090}" type="pres">
      <dgm:prSet presAssocID="{A2475CD4-193E-46DF-8333-CD02D07B8975}" presName="bkgdShape" presStyleLbl="node1" presStyleIdx="3" presStyleCnt="5"/>
      <dgm:spPr/>
    </dgm:pt>
    <dgm:pt modelId="{B9B4777D-91F2-4101-816A-63F2E265B754}" type="pres">
      <dgm:prSet presAssocID="{A2475CD4-193E-46DF-8333-CD02D07B8975}" presName="nodeTx" presStyleLbl="node1" presStyleIdx="3" presStyleCnt="5">
        <dgm:presLayoutVars>
          <dgm:bulletEnabled val="1"/>
        </dgm:presLayoutVars>
      </dgm:prSet>
      <dgm:spPr/>
    </dgm:pt>
    <dgm:pt modelId="{68D91B5B-F06A-4A69-A3DA-0CCC3A6F40CA}" type="pres">
      <dgm:prSet presAssocID="{A2475CD4-193E-46DF-8333-CD02D07B8975}" presName="invisiNode" presStyleLbl="node1" presStyleIdx="3" presStyleCnt="5"/>
      <dgm:spPr/>
    </dgm:pt>
    <dgm:pt modelId="{A94D337A-FCAB-40CD-9886-CE4B91DF7824}" type="pres">
      <dgm:prSet presAssocID="{A2475CD4-193E-46DF-8333-CD02D07B8975}"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8000" r="-48000"/>
          </a:stretch>
        </a:blipFill>
      </dgm:spPr>
    </dgm:pt>
    <dgm:pt modelId="{1B6AAB1C-58A1-4A9D-88CD-4F63F7D0F831}" type="pres">
      <dgm:prSet presAssocID="{EE52D7C3-9DDF-43B5-8B58-7D7912F8FF40}" presName="sibTrans" presStyleLbl="sibTrans2D1" presStyleIdx="0" presStyleCnt="0"/>
      <dgm:spPr/>
    </dgm:pt>
    <dgm:pt modelId="{2FA4391A-DAF9-4C6B-AD1A-CF56ACC568D3}" type="pres">
      <dgm:prSet presAssocID="{7414E7F2-B4E4-43E4-AD53-CCBDBF448C60}" presName="compNode" presStyleCnt="0"/>
      <dgm:spPr/>
    </dgm:pt>
    <dgm:pt modelId="{ECCC2A7D-A662-4693-AFA3-FE1EBE903711}" type="pres">
      <dgm:prSet presAssocID="{7414E7F2-B4E4-43E4-AD53-CCBDBF448C60}" presName="bkgdShape" presStyleLbl="node1" presStyleIdx="4" presStyleCnt="5"/>
      <dgm:spPr/>
    </dgm:pt>
    <dgm:pt modelId="{2F0E5C3E-126B-41A2-BDB5-20DA9C987322}" type="pres">
      <dgm:prSet presAssocID="{7414E7F2-B4E4-43E4-AD53-CCBDBF448C60}" presName="nodeTx" presStyleLbl="node1" presStyleIdx="4" presStyleCnt="5">
        <dgm:presLayoutVars>
          <dgm:bulletEnabled val="1"/>
        </dgm:presLayoutVars>
      </dgm:prSet>
      <dgm:spPr/>
    </dgm:pt>
    <dgm:pt modelId="{C147177B-4E08-434C-8124-97A8F53BBCFC}" type="pres">
      <dgm:prSet presAssocID="{7414E7F2-B4E4-43E4-AD53-CCBDBF448C60}" presName="invisiNode" presStyleLbl="node1" presStyleIdx="4" presStyleCnt="5"/>
      <dgm:spPr/>
    </dgm:pt>
    <dgm:pt modelId="{4FEA92A9-B81B-4EFC-B343-44A13AE878A2}" type="pres">
      <dgm:prSet presAssocID="{7414E7F2-B4E4-43E4-AD53-CCBDBF448C60}"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pt>
  </dgm:ptLst>
  <dgm:cxnLst>
    <dgm:cxn modelId="{DBEB9902-DA7F-4121-9AAF-3245BEC8A58F}" srcId="{21EC1DE2-DBAE-4272-A5CA-4FE7339CB9DC}" destId="{96CD9FE3-5071-4DF3-B607-A030085D6CC9}" srcOrd="0" destOrd="0" parTransId="{86F1C31C-E0BD-49FA-9CF4-DBCD7F07716E}" sibTransId="{DDCE7351-633A-4116-A841-18DDF5BB8EE0}"/>
    <dgm:cxn modelId="{5C4E1318-0FB2-4496-8570-8B70E113CE1F}" type="presOf" srcId="{A2475CD4-193E-46DF-8333-CD02D07B8975}" destId="{85F1F624-AE2E-4060-B6F7-AA6AD4BAB090}" srcOrd="0" destOrd="0" presId="urn:microsoft.com/office/officeart/2005/8/layout/hList7"/>
    <dgm:cxn modelId="{09479839-E38F-4937-B1F7-1F688C8BDA59}" type="presOf" srcId="{A4A443C6-9EC4-4B41-BD89-5487E252278E}" destId="{69465F2D-BD76-410F-8C08-919BD668D6C9}" srcOrd="0" destOrd="0" presId="urn:microsoft.com/office/officeart/2005/8/layout/hList7"/>
    <dgm:cxn modelId="{2DA1F93B-5039-4791-876F-3DFAEAAA91E8}" srcId="{21EC1DE2-DBAE-4272-A5CA-4FE7339CB9DC}" destId="{D4D7CE60-259A-4435-A66E-6891A62A5214}" srcOrd="2" destOrd="0" parTransId="{6EF32F51-13DF-4737-97C6-A6081638639A}" sibTransId="{CB4184BC-42A8-4D2C-B049-4F3037699D5A}"/>
    <dgm:cxn modelId="{B65B4A3D-6B95-4999-BEB7-D2323777D61F}" type="presOf" srcId="{96CD9FE3-5071-4DF3-B607-A030085D6CC9}" destId="{2877BBAF-17DE-4B1D-82F9-CAEE51519DA5}" srcOrd="1" destOrd="0" presId="urn:microsoft.com/office/officeart/2005/8/layout/hList7"/>
    <dgm:cxn modelId="{C4AA215C-074A-425F-93B2-1DC4AA612A4E}" type="presOf" srcId="{9DAE68CC-4C1A-4529-914E-6DF5EC4C87E8}" destId="{BB63AFCF-FAFE-4641-9D0B-8B6E29A2BB35}" srcOrd="0" destOrd="0" presId="urn:microsoft.com/office/officeart/2005/8/layout/hList7"/>
    <dgm:cxn modelId="{8BB4146B-DA71-4E6B-959E-258B12115840}" type="presOf" srcId="{D4D7CE60-259A-4435-A66E-6891A62A5214}" destId="{B7DE6AFD-0579-42CA-A278-582E640117F2}" srcOrd="0" destOrd="0" presId="urn:microsoft.com/office/officeart/2005/8/layout/hList7"/>
    <dgm:cxn modelId="{917DF476-E595-417B-9CD9-EF9AD6EADBFA}" type="presOf" srcId="{96CD9FE3-5071-4DF3-B607-A030085D6CC9}" destId="{FA8EA5A0-8224-4A07-BB2D-B3D18DCDFBFA}" srcOrd="0" destOrd="0" presId="urn:microsoft.com/office/officeart/2005/8/layout/hList7"/>
    <dgm:cxn modelId="{C2AE887B-D822-4BC3-815A-6FAF37CB535E}" type="presOf" srcId="{9DAE68CC-4C1A-4529-914E-6DF5EC4C87E8}" destId="{04A97254-D01D-4927-AEC8-D396E79F0D52}" srcOrd="1" destOrd="0" presId="urn:microsoft.com/office/officeart/2005/8/layout/hList7"/>
    <dgm:cxn modelId="{80E8427F-B967-4788-A97E-BC3343CA3FA0}" type="presOf" srcId="{CB4184BC-42A8-4D2C-B049-4F3037699D5A}" destId="{D98E321C-F63B-4798-B2AB-F15BACC40730}" srcOrd="0" destOrd="0" presId="urn:microsoft.com/office/officeart/2005/8/layout/hList7"/>
    <dgm:cxn modelId="{AF02C680-DCCD-4577-ADAF-23AD1E5830DA}" type="presOf" srcId="{7414E7F2-B4E4-43E4-AD53-CCBDBF448C60}" destId="{ECCC2A7D-A662-4693-AFA3-FE1EBE903711}" srcOrd="0" destOrd="0" presId="urn:microsoft.com/office/officeart/2005/8/layout/hList7"/>
    <dgm:cxn modelId="{C8FA0086-3915-4D71-84E9-37E7A3558B96}" srcId="{21EC1DE2-DBAE-4272-A5CA-4FE7339CB9DC}" destId="{7414E7F2-B4E4-43E4-AD53-CCBDBF448C60}" srcOrd="4" destOrd="0" parTransId="{429D2A78-0D98-4BC0-9E8B-21EBE04214E0}" sibTransId="{2F8DEA41-EF08-4A70-9760-B0CF15255DC0}"/>
    <dgm:cxn modelId="{0FC85B86-C649-42EA-ABBF-73A9382BB4F8}" srcId="{21EC1DE2-DBAE-4272-A5CA-4FE7339CB9DC}" destId="{9DAE68CC-4C1A-4529-914E-6DF5EC4C87E8}" srcOrd="1" destOrd="0" parTransId="{0BC37AAD-C3B9-4186-A732-18CACB7C8545}" sibTransId="{A4A443C6-9EC4-4B41-BD89-5487E252278E}"/>
    <dgm:cxn modelId="{BD8E44AD-F269-45E6-84B8-1FF6EEE00D71}" type="presOf" srcId="{D4D7CE60-259A-4435-A66E-6891A62A5214}" destId="{DC787DE0-88BD-48C9-AB40-BFE56345D9CD}" srcOrd="1" destOrd="0" presId="urn:microsoft.com/office/officeart/2005/8/layout/hList7"/>
    <dgm:cxn modelId="{5B3627B7-B166-4DA6-8951-07F49E5C8B29}" type="presOf" srcId="{21EC1DE2-DBAE-4272-A5CA-4FE7339CB9DC}" destId="{E68BB4E2-2647-49E4-84A9-C4282C3462DE}" srcOrd="0" destOrd="0" presId="urn:microsoft.com/office/officeart/2005/8/layout/hList7"/>
    <dgm:cxn modelId="{CF189CB8-77FE-4077-A0AD-55A18D236692}" type="presOf" srcId="{DDCE7351-633A-4116-A841-18DDF5BB8EE0}" destId="{664B2B42-558F-4F9B-90E8-80D8C7B26A90}" srcOrd="0" destOrd="0" presId="urn:microsoft.com/office/officeart/2005/8/layout/hList7"/>
    <dgm:cxn modelId="{01CFA3C7-1612-45D4-A198-5CC9422FC6FC}" type="presOf" srcId="{EE52D7C3-9DDF-43B5-8B58-7D7912F8FF40}" destId="{1B6AAB1C-58A1-4A9D-88CD-4F63F7D0F831}" srcOrd="0" destOrd="0" presId="urn:microsoft.com/office/officeart/2005/8/layout/hList7"/>
    <dgm:cxn modelId="{074733CC-D4BD-4A22-BB71-F352EA0989BD}" type="presOf" srcId="{A2475CD4-193E-46DF-8333-CD02D07B8975}" destId="{B9B4777D-91F2-4101-816A-63F2E265B754}" srcOrd="1" destOrd="0" presId="urn:microsoft.com/office/officeart/2005/8/layout/hList7"/>
    <dgm:cxn modelId="{0861C6F5-1070-4F33-8433-A97A523B4701}" srcId="{21EC1DE2-DBAE-4272-A5CA-4FE7339CB9DC}" destId="{A2475CD4-193E-46DF-8333-CD02D07B8975}" srcOrd="3" destOrd="0" parTransId="{8D2045DD-6A60-4287-A515-FF070770D447}" sibTransId="{EE52D7C3-9DDF-43B5-8B58-7D7912F8FF40}"/>
    <dgm:cxn modelId="{D0D45FF8-2A3D-40C3-BC09-EF6AED3D2668}" type="presOf" srcId="{7414E7F2-B4E4-43E4-AD53-CCBDBF448C60}" destId="{2F0E5C3E-126B-41A2-BDB5-20DA9C987322}" srcOrd="1" destOrd="0" presId="urn:microsoft.com/office/officeart/2005/8/layout/hList7"/>
    <dgm:cxn modelId="{891C0DFC-B0B7-482B-9388-10BDA1D620CC}" type="presParOf" srcId="{E68BB4E2-2647-49E4-84A9-C4282C3462DE}" destId="{4009B3D5-368D-4EBE-AA70-3A5E223E7E68}" srcOrd="0" destOrd="0" presId="urn:microsoft.com/office/officeart/2005/8/layout/hList7"/>
    <dgm:cxn modelId="{3F0A3094-B7B7-4597-9A79-79C38B222FD9}" type="presParOf" srcId="{E68BB4E2-2647-49E4-84A9-C4282C3462DE}" destId="{43984D02-0804-481B-9525-5A001FA45D11}" srcOrd="1" destOrd="0" presId="urn:microsoft.com/office/officeart/2005/8/layout/hList7"/>
    <dgm:cxn modelId="{07BECFC6-3DB9-488C-8353-95970268B291}" type="presParOf" srcId="{43984D02-0804-481B-9525-5A001FA45D11}" destId="{A94EF314-3B85-4E15-B2A8-66166F4DED71}" srcOrd="0" destOrd="0" presId="urn:microsoft.com/office/officeart/2005/8/layout/hList7"/>
    <dgm:cxn modelId="{BA892EEC-FD13-4D6B-A0EB-2356F6190AFE}" type="presParOf" srcId="{A94EF314-3B85-4E15-B2A8-66166F4DED71}" destId="{FA8EA5A0-8224-4A07-BB2D-B3D18DCDFBFA}" srcOrd="0" destOrd="0" presId="urn:microsoft.com/office/officeart/2005/8/layout/hList7"/>
    <dgm:cxn modelId="{80ABBE2F-4B1A-4B70-BC14-AF2AE6201FDE}" type="presParOf" srcId="{A94EF314-3B85-4E15-B2A8-66166F4DED71}" destId="{2877BBAF-17DE-4B1D-82F9-CAEE51519DA5}" srcOrd="1" destOrd="0" presId="urn:microsoft.com/office/officeart/2005/8/layout/hList7"/>
    <dgm:cxn modelId="{CFC1E81C-AE94-4130-A4C9-3730377BFCCF}" type="presParOf" srcId="{A94EF314-3B85-4E15-B2A8-66166F4DED71}" destId="{6CB6CC0B-AFB6-4B93-9DDC-41742FF5634D}" srcOrd="2" destOrd="0" presId="urn:microsoft.com/office/officeart/2005/8/layout/hList7"/>
    <dgm:cxn modelId="{80F1199C-2F62-445F-AC2F-0E9BC17F469A}" type="presParOf" srcId="{A94EF314-3B85-4E15-B2A8-66166F4DED71}" destId="{EC77DB4E-5A10-458E-8CAA-22A1B4EAC8B6}" srcOrd="3" destOrd="0" presId="urn:microsoft.com/office/officeart/2005/8/layout/hList7"/>
    <dgm:cxn modelId="{2979FACD-4323-4C81-B730-14B13DB340B1}" type="presParOf" srcId="{43984D02-0804-481B-9525-5A001FA45D11}" destId="{664B2B42-558F-4F9B-90E8-80D8C7B26A90}" srcOrd="1" destOrd="0" presId="urn:microsoft.com/office/officeart/2005/8/layout/hList7"/>
    <dgm:cxn modelId="{757A5D20-136A-4F8E-A8BD-59F2C430B5F3}" type="presParOf" srcId="{43984D02-0804-481B-9525-5A001FA45D11}" destId="{63569747-5661-4926-A4DB-D38A4835296B}" srcOrd="2" destOrd="0" presId="urn:microsoft.com/office/officeart/2005/8/layout/hList7"/>
    <dgm:cxn modelId="{72ED9659-706D-4680-B34A-AA0AAE4D42AF}" type="presParOf" srcId="{63569747-5661-4926-A4DB-D38A4835296B}" destId="{BB63AFCF-FAFE-4641-9D0B-8B6E29A2BB35}" srcOrd="0" destOrd="0" presId="urn:microsoft.com/office/officeart/2005/8/layout/hList7"/>
    <dgm:cxn modelId="{625E4E87-A1F8-4070-84CA-19C7ED5B96D9}" type="presParOf" srcId="{63569747-5661-4926-A4DB-D38A4835296B}" destId="{04A97254-D01D-4927-AEC8-D396E79F0D52}" srcOrd="1" destOrd="0" presId="urn:microsoft.com/office/officeart/2005/8/layout/hList7"/>
    <dgm:cxn modelId="{EC586470-B637-44FF-8C80-202697851159}" type="presParOf" srcId="{63569747-5661-4926-A4DB-D38A4835296B}" destId="{29E2967C-8BCB-42BF-8F25-010169FDFA8C}" srcOrd="2" destOrd="0" presId="urn:microsoft.com/office/officeart/2005/8/layout/hList7"/>
    <dgm:cxn modelId="{8D6F8A45-0C65-425C-B76B-D8000E3742CB}" type="presParOf" srcId="{63569747-5661-4926-A4DB-D38A4835296B}" destId="{CAF59809-9BF8-4C63-B8F3-A573F8DA913E}" srcOrd="3" destOrd="0" presId="urn:microsoft.com/office/officeart/2005/8/layout/hList7"/>
    <dgm:cxn modelId="{9AF3FE0A-EC00-4F24-9550-261DE06D8AEA}" type="presParOf" srcId="{43984D02-0804-481B-9525-5A001FA45D11}" destId="{69465F2D-BD76-410F-8C08-919BD668D6C9}" srcOrd="3" destOrd="0" presId="urn:microsoft.com/office/officeart/2005/8/layout/hList7"/>
    <dgm:cxn modelId="{FD6AC64A-81AB-4F5F-8D76-E66B79057FB7}" type="presParOf" srcId="{43984D02-0804-481B-9525-5A001FA45D11}" destId="{C7736205-97C6-4D54-B04B-FC29807CAFE1}" srcOrd="4" destOrd="0" presId="urn:microsoft.com/office/officeart/2005/8/layout/hList7"/>
    <dgm:cxn modelId="{AF1B0ABD-CA50-46CE-B7F2-FC920910D1DF}" type="presParOf" srcId="{C7736205-97C6-4D54-B04B-FC29807CAFE1}" destId="{B7DE6AFD-0579-42CA-A278-582E640117F2}" srcOrd="0" destOrd="0" presId="urn:microsoft.com/office/officeart/2005/8/layout/hList7"/>
    <dgm:cxn modelId="{6819BAE6-F4DE-431B-B225-A34AC4136C19}" type="presParOf" srcId="{C7736205-97C6-4D54-B04B-FC29807CAFE1}" destId="{DC787DE0-88BD-48C9-AB40-BFE56345D9CD}" srcOrd="1" destOrd="0" presId="urn:microsoft.com/office/officeart/2005/8/layout/hList7"/>
    <dgm:cxn modelId="{3DF01BC7-A5F3-4471-90B6-73E96B268DC6}" type="presParOf" srcId="{C7736205-97C6-4D54-B04B-FC29807CAFE1}" destId="{1F890CA7-EB59-4897-ABE1-9EC4A5DD8CBC}" srcOrd="2" destOrd="0" presId="urn:microsoft.com/office/officeart/2005/8/layout/hList7"/>
    <dgm:cxn modelId="{FFB387CC-B83C-46C7-A8FD-A5F13044B81A}" type="presParOf" srcId="{C7736205-97C6-4D54-B04B-FC29807CAFE1}" destId="{6AE138FA-FD52-478C-9006-34387B6D8361}" srcOrd="3" destOrd="0" presId="urn:microsoft.com/office/officeart/2005/8/layout/hList7"/>
    <dgm:cxn modelId="{0E5942D4-6641-4CEE-A571-9B456988F11F}" type="presParOf" srcId="{43984D02-0804-481B-9525-5A001FA45D11}" destId="{D98E321C-F63B-4798-B2AB-F15BACC40730}" srcOrd="5" destOrd="0" presId="urn:microsoft.com/office/officeart/2005/8/layout/hList7"/>
    <dgm:cxn modelId="{A95F5A27-3DBA-43AE-BDC5-538D05AD7CE3}" type="presParOf" srcId="{43984D02-0804-481B-9525-5A001FA45D11}" destId="{9F16B20D-8C10-44A9-A904-4044FF17FCE5}" srcOrd="6" destOrd="0" presId="urn:microsoft.com/office/officeart/2005/8/layout/hList7"/>
    <dgm:cxn modelId="{9DB2C1FD-4729-4E99-9593-EB6BC3ABE8F9}" type="presParOf" srcId="{9F16B20D-8C10-44A9-A904-4044FF17FCE5}" destId="{85F1F624-AE2E-4060-B6F7-AA6AD4BAB090}" srcOrd="0" destOrd="0" presId="urn:microsoft.com/office/officeart/2005/8/layout/hList7"/>
    <dgm:cxn modelId="{9008D082-65C3-4D19-8201-D0B11E30F985}" type="presParOf" srcId="{9F16B20D-8C10-44A9-A904-4044FF17FCE5}" destId="{B9B4777D-91F2-4101-816A-63F2E265B754}" srcOrd="1" destOrd="0" presId="urn:microsoft.com/office/officeart/2005/8/layout/hList7"/>
    <dgm:cxn modelId="{F07EBCDB-7C46-4CF9-B09B-892C14120923}" type="presParOf" srcId="{9F16B20D-8C10-44A9-A904-4044FF17FCE5}" destId="{68D91B5B-F06A-4A69-A3DA-0CCC3A6F40CA}" srcOrd="2" destOrd="0" presId="urn:microsoft.com/office/officeart/2005/8/layout/hList7"/>
    <dgm:cxn modelId="{488C88CD-DED9-4087-BF09-8E8C434B8992}" type="presParOf" srcId="{9F16B20D-8C10-44A9-A904-4044FF17FCE5}" destId="{A94D337A-FCAB-40CD-9886-CE4B91DF7824}" srcOrd="3" destOrd="0" presId="urn:microsoft.com/office/officeart/2005/8/layout/hList7"/>
    <dgm:cxn modelId="{4CFFBECC-10BE-47C5-A20C-D27D504D28DB}" type="presParOf" srcId="{43984D02-0804-481B-9525-5A001FA45D11}" destId="{1B6AAB1C-58A1-4A9D-88CD-4F63F7D0F831}" srcOrd="7" destOrd="0" presId="urn:microsoft.com/office/officeart/2005/8/layout/hList7"/>
    <dgm:cxn modelId="{0E32CE71-90B8-4FCC-B9DE-64751DA33699}" type="presParOf" srcId="{43984D02-0804-481B-9525-5A001FA45D11}" destId="{2FA4391A-DAF9-4C6B-AD1A-CF56ACC568D3}" srcOrd="8" destOrd="0" presId="urn:microsoft.com/office/officeart/2005/8/layout/hList7"/>
    <dgm:cxn modelId="{E32FBCA8-EBE3-4125-824D-35678A7B73AE}" type="presParOf" srcId="{2FA4391A-DAF9-4C6B-AD1A-CF56ACC568D3}" destId="{ECCC2A7D-A662-4693-AFA3-FE1EBE903711}" srcOrd="0" destOrd="0" presId="urn:microsoft.com/office/officeart/2005/8/layout/hList7"/>
    <dgm:cxn modelId="{2DD89C61-8F31-47BE-AC8B-9CF1B41A3DA8}" type="presParOf" srcId="{2FA4391A-DAF9-4C6B-AD1A-CF56ACC568D3}" destId="{2F0E5C3E-126B-41A2-BDB5-20DA9C987322}" srcOrd="1" destOrd="0" presId="urn:microsoft.com/office/officeart/2005/8/layout/hList7"/>
    <dgm:cxn modelId="{4554A6D7-5F2A-449E-8DAF-37CE559B4F7C}" type="presParOf" srcId="{2FA4391A-DAF9-4C6B-AD1A-CF56ACC568D3}" destId="{C147177B-4E08-434C-8124-97A8F53BBCFC}" srcOrd="2" destOrd="0" presId="urn:microsoft.com/office/officeart/2005/8/layout/hList7"/>
    <dgm:cxn modelId="{017FD74D-5F83-4471-8207-2B4717925B81}" type="presParOf" srcId="{2FA4391A-DAF9-4C6B-AD1A-CF56ACC568D3}" destId="{4FEA92A9-B81B-4EFC-B343-44A13AE878A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497EB-307D-4102-9792-8996CCEDF511}">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7E6EC-06DD-4A0D-A34C-6A337C469404}">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03837-49F3-401B-82D0-3F4E67372AF3}">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To connect/reconnect</a:t>
          </a:r>
          <a:endParaRPr lang="en-US" sz="1700" kern="1200"/>
        </a:p>
      </dsp:txBody>
      <dsp:txXfrm>
        <a:off x="569079" y="2644614"/>
        <a:ext cx="2072362" cy="720000"/>
      </dsp:txXfrm>
    </dsp:sp>
    <dsp:sp modelId="{4ACA9441-F28D-4614-8284-64E5688B739A}">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64F00-989D-4CCC-B2DB-0A93B242C832}">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6BADC-30FD-4D19-A0BC-8D8B4B1F5C3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dirty="0"/>
            <a:t>To reflect on what we agreed last time</a:t>
          </a:r>
          <a:endParaRPr lang="en-US" sz="1700" kern="1200" dirty="0"/>
        </a:p>
      </dsp:txBody>
      <dsp:txXfrm>
        <a:off x="3004105" y="2644614"/>
        <a:ext cx="2072362" cy="720000"/>
      </dsp:txXfrm>
    </dsp:sp>
    <dsp:sp modelId="{ACD95589-5AEB-4FF6-AC91-5188B4746EC0}">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32580-E8C5-4413-8357-6EED9D4BE52F}">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20384-C516-47DC-B737-E66A02141111}">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To consider where we are now</a:t>
          </a:r>
          <a:endParaRPr lang="en-US" sz="1700" kern="1200"/>
        </a:p>
      </dsp:txBody>
      <dsp:txXfrm>
        <a:off x="5439131" y="2644614"/>
        <a:ext cx="2072362" cy="720000"/>
      </dsp:txXfrm>
    </dsp:sp>
    <dsp:sp modelId="{3D2D3642-78B9-4719-9424-D8C95C7B66D8}">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365A3-2070-42C4-8D74-EB756C3A54B2}">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3F5DF4-CE3F-400E-8E59-7597F31C4624}">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dirty="0"/>
            <a:t>To discuss where we go next</a:t>
          </a:r>
          <a:endParaRPr lang="en-US" sz="1700" kern="1200" dirty="0"/>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7C118-B2E0-42FB-83DE-CECD624BE42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F3F4F-EDCF-43DC-9FE0-8F43CCA7A3E0}">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Please complete the following sentence in the chat box</a:t>
          </a:r>
          <a:endParaRPr lang="en-US" sz="5000" kern="1200"/>
        </a:p>
      </dsp:txBody>
      <dsp:txXfrm>
        <a:off x="0" y="0"/>
        <a:ext cx="6900512" cy="2768070"/>
      </dsp:txXfrm>
    </dsp:sp>
    <dsp:sp modelId="{79C2BE7C-51DF-463B-A25C-C76DD7ED1AD9}">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9565C-E861-4153-8644-7708418C6E0E}">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dirty="0"/>
            <a:t>Hello, my name is………. From……….My interest in Network weaving is…….</a:t>
          </a:r>
          <a:endParaRPr lang="en-US" sz="5000" kern="1200" dirty="0"/>
        </a:p>
      </dsp:txBody>
      <dsp:txXfrm>
        <a:off x="0" y="2768070"/>
        <a:ext cx="6900512" cy="2768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EA5A0-8224-4A07-BB2D-B3D18DCDFBFA}">
      <dsp:nvSpPr>
        <dsp:cNvPr id="0" name=""/>
        <dsp:cNvSpPr/>
      </dsp:nvSpPr>
      <dsp:spPr>
        <a:xfrm>
          <a:off x="0"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Final draft of the reflective log for considering our role within Networks ready for final circulation prior to formal design. This will  support Network Weavers in identifying learning needs and goals</a:t>
          </a:r>
        </a:p>
      </dsp:txBody>
      <dsp:txXfrm>
        <a:off x="0" y="1740535"/>
        <a:ext cx="2053828" cy="1740535"/>
      </dsp:txXfrm>
    </dsp:sp>
    <dsp:sp modelId="{EC77DB4E-5A10-458E-8CAA-22A1B4EAC8B6}">
      <dsp:nvSpPr>
        <dsp:cNvPr id="0" name=""/>
        <dsp:cNvSpPr/>
      </dsp:nvSpPr>
      <dsp:spPr>
        <a:xfrm>
          <a:off x="302416"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63AFCF-FAFE-4641-9D0B-8B6E29A2BB35}">
      <dsp:nvSpPr>
        <dsp:cNvPr id="0" name=""/>
        <dsp:cNvSpPr/>
      </dsp:nvSpPr>
      <dsp:spPr>
        <a:xfrm>
          <a:off x="2115442"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A series of tools ideas and resources on Networks and Network Weaving are available in the document section  of the SIG page …which is constantly evolving</a:t>
          </a:r>
        </a:p>
      </dsp:txBody>
      <dsp:txXfrm>
        <a:off x="2115442" y="1740535"/>
        <a:ext cx="2053828" cy="1740535"/>
      </dsp:txXfrm>
    </dsp:sp>
    <dsp:sp modelId="{CAF59809-9BF8-4C63-B8F3-A573F8DA913E}">
      <dsp:nvSpPr>
        <dsp:cNvPr id="0" name=""/>
        <dsp:cNvSpPr/>
      </dsp:nvSpPr>
      <dsp:spPr>
        <a:xfrm>
          <a:off x="2417859"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DE6AFD-0579-42CA-A278-582E640117F2}">
      <dsp:nvSpPr>
        <dsp:cNvPr id="0" name=""/>
        <dsp:cNvSpPr/>
      </dsp:nvSpPr>
      <dsp:spPr>
        <a:xfrm>
          <a:off x="4230885"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Opportunities to practice tools, resources and share ideas will be available in the Monthly active learning sessions</a:t>
          </a:r>
        </a:p>
      </dsp:txBody>
      <dsp:txXfrm>
        <a:off x="4230885" y="1740535"/>
        <a:ext cx="2053828" cy="1740535"/>
      </dsp:txXfrm>
    </dsp:sp>
    <dsp:sp modelId="{6AE138FA-FD52-478C-9006-34387B6D8361}">
      <dsp:nvSpPr>
        <dsp:cNvPr id="0" name=""/>
        <dsp:cNvSpPr/>
      </dsp:nvSpPr>
      <dsp:spPr>
        <a:xfrm>
          <a:off x="4533302"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1F624-AE2E-4060-B6F7-AA6AD4BAB090}">
      <dsp:nvSpPr>
        <dsp:cNvPr id="0" name=""/>
        <dsp:cNvSpPr/>
      </dsp:nvSpPr>
      <dsp:spPr>
        <a:xfrm>
          <a:off x="6346328"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Opportunities for peer support to share stories of success and seek ideas to overcome challenges will be available every 6 weeks starting in January</a:t>
          </a:r>
        </a:p>
      </dsp:txBody>
      <dsp:txXfrm>
        <a:off x="6346328" y="1740535"/>
        <a:ext cx="2053828" cy="1740535"/>
      </dsp:txXfrm>
    </dsp:sp>
    <dsp:sp modelId="{A94D337A-FCAB-40CD-9886-CE4B91DF7824}">
      <dsp:nvSpPr>
        <dsp:cNvPr id="0" name=""/>
        <dsp:cNvSpPr/>
      </dsp:nvSpPr>
      <dsp:spPr>
        <a:xfrm>
          <a:off x="6648745"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CC2A7D-A662-4693-AFA3-FE1EBE903711}">
      <dsp:nvSpPr>
        <dsp:cNvPr id="0" name=""/>
        <dsp:cNvSpPr/>
      </dsp:nvSpPr>
      <dsp:spPr>
        <a:xfrm>
          <a:off x="8461771"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An opportunity to receive individual coaching is available through Hexitime as well as an opportunity to connect with Goals and Guides in Hexitime</a:t>
          </a:r>
        </a:p>
      </dsp:txBody>
      <dsp:txXfrm>
        <a:off x="8461771" y="1740535"/>
        <a:ext cx="2053828" cy="1740535"/>
      </dsp:txXfrm>
    </dsp:sp>
    <dsp:sp modelId="{4FEA92A9-B81B-4EFC-B343-44A13AE878A2}">
      <dsp:nvSpPr>
        <dsp:cNvPr id="0" name=""/>
        <dsp:cNvSpPr/>
      </dsp:nvSpPr>
      <dsp:spPr>
        <a:xfrm>
          <a:off x="8764188"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9B3D5-368D-4EBE-AA70-3A5E223E7E68}">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1B146-96C4-4C55-B9DE-B4EB38293D56}" type="datetimeFigureOut">
              <a:rPr lang="en-GB" smtClean="0"/>
              <a:t>06/12/2022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1B0E-79A5-45D9-AFD9-01E84039C220}" type="slidenum">
              <a:rPr lang="en-GB" smtClean="0"/>
              <a:t>‹#›</a:t>
            </a:fld>
            <a:endParaRPr lang="en-GB"/>
          </a:p>
        </p:txBody>
      </p:sp>
    </p:spTree>
    <p:extLst>
      <p:ext uri="{BB962C8B-B14F-4D97-AF65-F5344CB8AC3E}">
        <p14:creationId xmlns:p14="http://schemas.microsoft.com/office/powerpoint/2010/main" val="283446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da1b64198_0_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da1b6419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da1b64198_0_2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da1b6419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1b64198_0_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1b6419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da1b64198_0_3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1da1b6419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best way to find yourself is to lose yourself in the service of others.” </a:t>
            </a:r>
            <a:r>
              <a:rPr lang="en-GB" sz="1200" dirty="0" err="1"/>
              <a:t>Ghandi</a:t>
            </a:r>
            <a:endParaRPr lang="en-GB" sz="1200" dirty="0"/>
          </a:p>
          <a:p>
            <a:endParaRPr lang="en-GB" dirty="0"/>
          </a:p>
        </p:txBody>
      </p:sp>
      <p:sp>
        <p:nvSpPr>
          <p:cNvPr id="4" name="Slide Number Placeholder 3"/>
          <p:cNvSpPr>
            <a:spLocks noGrp="1"/>
          </p:cNvSpPr>
          <p:nvPr>
            <p:ph type="sldNum" sz="quarter" idx="5"/>
          </p:nvPr>
        </p:nvSpPr>
        <p:spPr/>
        <p:txBody>
          <a:bodyPr/>
          <a:lstStyle/>
          <a:p>
            <a:fld id="{5BCCC526-70B4-4221-BACC-29A5C8A95DA7}" type="slidenum">
              <a:rPr lang="en-GB" smtClean="0"/>
              <a:t>13</a:t>
            </a:fld>
            <a:endParaRPr lang="en-GB"/>
          </a:p>
        </p:txBody>
      </p:sp>
    </p:spTree>
    <p:extLst>
      <p:ext uri="{BB962C8B-B14F-4D97-AF65-F5344CB8AC3E}">
        <p14:creationId xmlns:p14="http://schemas.microsoft.com/office/powerpoint/2010/main" val="214674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A191-3862-48AB-1B74-3591426AA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98AE79-DE6B-25CD-B2CF-FC7505F99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E5EF10-06F7-6B77-4DF9-5D340E232B24}"/>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5" name="Footer Placeholder 4">
            <a:extLst>
              <a:ext uri="{FF2B5EF4-FFF2-40B4-BE49-F238E27FC236}">
                <a16:creationId xmlns:a16="http://schemas.microsoft.com/office/drawing/2014/main" id="{2574DBE7-9BB5-9D03-4C65-C873A5984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7F3EC-B777-C7B6-7691-E3415019AD03}"/>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408190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E058-E8CC-6328-D432-25BC418EC3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2587A5-CFC2-75E1-0B7D-0E505D6F7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E9178-F7BB-278D-170D-FCC8FA907514}"/>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5" name="Footer Placeholder 4">
            <a:extLst>
              <a:ext uri="{FF2B5EF4-FFF2-40B4-BE49-F238E27FC236}">
                <a16:creationId xmlns:a16="http://schemas.microsoft.com/office/drawing/2014/main" id="{6B7C6F34-43F2-B8F5-1C7D-137861B4F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4D62B2-4654-29FE-6D42-22407BEB6325}"/>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179354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7F9C5-255B-14A9-A8A0-51C1264DF6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1A3A3B-4AE3-EA2F-4090-60955856B9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9F7E7-E69E-8A4C-D125-FDA98F1FAEC7}"/>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5" name="Footer Placeholder 4">
            <a:extLst>
              <a:ext uri="{FF2B5EF4-FFF2-40B4-BE49-F238E27FC236}">
                <a16:creationId xmlns:a16="http://schemas.microsoft.com/office/drawing/2014/main" id="{15AECDBC-2A4D-33D6-69B4-8CD372E20D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DE83FD-03E6-F337-B7EE-C1B854D85B88}"/>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51036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75" cy="763618"/>
          </a:xfrm>
          <a:prstGeom prst="rect">
            <a:avLst/>
          </a:prstGeom>
        </p:spPr>
        <p:txBody>
          <a:bodyPr spcFirstLastPara="1" wrap="square" lIns="362800" tIns="362800" rIns="362800" bIns="362800" anchor="t" anchorCtr="0">
            <a:normAutofit/>
          </a:bodyPr>
          <a:lstStyle>
            <a:lvl1pPr lvl="0">
              <a:spcBef>
                <a:spcPts val="0"/>
              </a:spcBef>
              <a:spcAft>
                <a:spcPts val="0"/>
              </a:spcAft>
              <a:buSzPts val="11100"/>
              <a:buNone/>
              <a:defRPr/>
            </a:lvl1pPr>
            <a:lvl2pPr lvl="1">
              <a:spcBef>
                <a:spcPts val="0"/>
              </a:spcBef>
              <a:spcAft>
                <a:spcPts val="0"/>
              </a:spcAft>
              <a:buSzPts val="11100"/>
              <a:buNone/>
              <a:defRPr/>
            </a:lvl2pPr>
            <a:lvl3pPr lvl="2">
              <a:spcBef>
                <a:spcPts val="0"/>
              </a:spcBef>
              <a:spcAft>
                <a:spcPts val="0"/>
              </a:spcAft>
              <a:buSzPts val="11100"/>
              <a:buNone/>
              <a:defRPr/>
            </a:lvl3pPr>
            <a:lvl4pPr lvl="3">
              <a:spcBef>
                <a:spcPts val="0"/>
              </a:spcBef>
              <a:spcAft>
                <a:spcPts val="0"/>
              </a:spcAft>
              <a:buSzPts val="11100"/>
              <a:buNone/>
              <a:defRPr/>
            </a:lvl4pPr>
            <a:lvl5pPr lvl="4">
              <a:spcBef>
                <a:spcPts val="0"/>
              </a:spcBef>
              <a:spcAft>
                <a:spcPts val="0"/>
              </a:spcAft>
              <a:buSzPts val="11100"/>
              <a:buNone/>
              <a:defRPr/>
            </a:lvl5pPr>
            <a:lvl6pPr lvl="5">
              <a:spcBef>
                <a:spcPts val="0"/>
              </a:spcBef>
              <a:spcAft>
                <a:spcPts val="0"/>
              </a:spcAft>
              <a:buSzPts val="11100"/>
              <a:buNone/>
              <a:defRPr/>
            </a:lvl6pPr>
            <a:lvl7pPr lvl="6">
              <a:spcBef>
                <a:spcPts val="0"/>
              </a:spcBef>
              <a:spcAft>
                <a:spcPts val="0"/>
              </a:spcAft>
              <a:buSzPts val="11100"/>
              <a:buNone/>
              <a:defRPr/>
            </a:lvl7pPr>
            <a:lvl8pPr lvl="7">
              <a:spcBef>
                <a:spcPts val="0"/>
              </a:spcBef>
              <a:spcAft>
                <a:spcPts val="0"/>
              </a:spcAft>
              <a:buSzPts val="11100"/>
              <a:buNone/>
              <a:defRPr/>
            </a:lvl8pPr>
            <a:lvl9pPr lvl="8">
              <a:spcBef>
                <a:spcPts val="0"/>
              </a:spcBef>
              <a:spcAft>
                <a:spcPts val="0"/>
              </a:spcAft>
              <a:buSzPts val="11100"/>
              <a:buNone/>
              <a:defRPr/>
            </a:lvl9pPr>
          </a:lstStyle>
          <a:p>
            <a:endParaRPr/>
          </a:p>
        </p:txBody>
      </p:sp>
      <p:sp>
        <p:nvSpPr>
          <p:cNvPr id="18" name="Google Shape;18;p4"/>
          <p:cNvSpPr txBox="1">
            <a:spLocks noGrp="1"/>
          </p:cNvSpPr>
          <p:nvPr>
            <p:ph type="body" idx="1"/>
          </p:nvPr>
        </p:nvSpPr>
        <p:spPr>
          <a:xfrm>
            <a:off x="415600" y="1536633"/>
            <a:ext cx="11360775" cy="4555241"/>
          </a:xfrm>
          <a:prstGeom prst="rect">
            <a:avLst/>
          </a:prstGeom>
        </p:spPr>
        <p:txBody>
          <a:bodyPr spcFirstLastPara="1" wrap="square" lIns="362800" tIns="362800" rIns="362800" bIns="362800" anchor="t" anchorCtr="0">
            <a:normAutofit/>
          </a:bodyPr>
          <a:lstStyle>
            <a:lvl1pPr marL="132679" lvl="0" indent="-197176">
              <a:spcBef>
                <a:spcPts val="0"/>
              </a:spcBef>
              <a:spcAft>
                <a:spcPts val="0"/>
              </a:spcAft>
              <a:buSzPts val="7100"/>
              <a:buChar char="●"/>
              <a:defRPr/>
            </a:lvl1pPr>
            <a:lvl2pPr marL="265359" lvl="1" indent="-169535">
              <a:spcBef>
                <a:spcPts val="0"/>
              </a:spcBef>
              <a:spcAft>
                <a:spcPts val="0"/>
              </a:spcAft>
              <a:buSzPts val="5600"/>
              <a:buChar char="○"/>
              <a:defRPr/>
            </a:lvl2pPr>
            <a:lvl3pPr marL="398038" lvl="2" indent="-169535">
              <a:spcBef>
                <a:spcPts val="0"/>
              </a:spcBef>
              <a:spcAft>
                <a:spcPts val="0"/>
              </a:spcAft>
              <a:buSzPts val="5600"/>
              <a:buChar char="■"/>
              <a:defRPr/>
            </a:lvl3pPr>
            <a:lvl4pPr marL="530718" lvl="3" indent="-169535">
              <a:spcBef>
                <a:spcPts val="0"/>
              </a:spcBef>
              <a:spcAft>
                <a:spcPts val="0"/>
              </a:spcAft>
              <a:buSzPts val="5600"/>
              <a:buChar char="●"/>
              <a:defRPr/>
            </a:lvl4pPr>
            <a:lvl5pPr marL="663397" lvl="4" indent="-169535">
              <a:spcBef>
                <a:spcPts val="0"/>
              </a:spcBef>
              <a:spcAft>
                <a:spcPts val="0"/>
              </a:spcAft>
              <a:buSzPts val="5600"/>
              <a:buChar char="○"/>
              <a:defRPr/>
            </a:lvl5pPr>
            <a:lvl6pPr marL="796077" lvl="5" indent="-169535">
              <a:spcBef>
                <a:spcPts val="0"/>
              </a:spcBef>
              <a:spcAft>
                <a:spcPts val="0"/>
              </a:spcAft>
              <a:buSzPts val="5600"/>
              <a:buChar char="■"/>
              <a:defRPr/>
            </a:lvl6pPr>
            <a:lvl7pPr marL="928756" lvl="6" indent="-169535">
              <a:spcBef>
                <a:spcPts val="0"/>
              </a:spcBef>
              <a:spcAft>
                <a:spcPts val="0"/>
              </a:spcAft>
              <a:buSzPts val="5600"/>
              <a:buChar char="●"/>
              <a:defRPr/>
            </a:lvl7pPr>
            <a:lvl8pPr marL="1061436" lvl="7" indent="-169535">
              <a:spcBef>
                <a:spcPts val="0"/>
              </a:spcBef>
              <a:spcAft>
                <a:spcPts val="0"/>
              </a:spcAft>
              <a:buSzPts val="5600"/>
              <a:buChar char="○"/>
              <a:defRPr/>
            </a:lvl8pPr>
            <a:lvl9pPr marL="1194115" lvl="8" indent="-169535">
              <a:spcBef>
                <a:spcPts val="0"/>
              </a:spcBef>
              <a:spcAft>
                <a:spcPts val="0"/>
              </a:spcAft>
              <a:buSzPts val="5600"/>
              <a:buChar char="■"/>
              <a:defRPr/>
            </a:lvl9pPr>
          </a:lstStyle>
          <a:p>
            <a:endParaRPr/>
          </a:p>
        </p:txBody>
      </p:sp>
      <p:sp>
        <p:nvSpPr>
          <p:cNvPr id="19" name="Google Shape;19;p4"/>
          <p:cNvSpPr txBox="1">
            <a:spLocks noGrp="1"/>
          </p:cNvSpPr>
          <p:nvPr>
            <p:ph type="sldNum" idx="12"/>
          </p:nvPr>
        </p:nvSpPr>
        <p:spPr>
          <a:xfrm>
            <a:off x="11296610" y="6217622"/>
            <a:ext cx="731559" cy="524808"/>
          </a:xfrm>
          <a:prstGeom prst="rect">
            <a:avLst/>
          </a:prstGeom>
        </p:spPr>
        <p:txBody>
          <a:bodyPr spcFirstLastPara="1" wrap="square" lIns="362800" tIns="362800" rIns="362800" bIns="3628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004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D44E-DA2C-24C3-1583-52FDBD237E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50E0E8-5314-1867-14ED-C9FC62BDAB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3C3075-CE0E-0826-61DB-0D966B796E60}"/>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5" name="Footer Placeholder 4">
            <a:extLst>
              <a:ext uri="{FF2B5EF4-FFF2-40B4-BE49-F238E27FC236}">
                <a16:creationId xmlns:a16="http://schemas.microsoft.com/office/drawing/2014/main" id="{1B7608C0-4B03-7C25-B612-EE98AB757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24753-8496-0BE2-095F-E3DF786A5816}"/>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57897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14CD-9F4A-075A-9CE0-2A1810E41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C84CF4-AE04-8CD8-42D0-006D3A93E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FAC3E-1754-8B73-F846-28645B2462F2}"/>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5" name="Footer Placeholder 4">
            <a:extLst>
              <a:ext uri="{FF2B5EF4-FFF2-40B4-BE49-F238E27FC236}">
                <a16:creationId xmlns:a16="http://schemas.microsoft.com/office/drawing/2014/main" id="{5C54A1FE-0B98-8EDB-4A9F-B695CB206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2DF2E7-5BF2-14A9-C77D-B5AC4E82D34C}"/>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404790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BE57-3AEC-367E-97BF-96F57F7D1A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0C1F5B-CD6D-40D1-4638-834C2CB5E1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54D9D-D895-1B2C-BD3D-1EEB7FF528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5EC638-5A3F-BC84-FD91-E679F6DEBB72}"/>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6" name="Footer Placeholder 5">
            <a:extLst>
              <a:ext uri="{FF2B5EF4-FFF2-40B4-BE49-F238E27FC236}">
                <a16:creationId xmlns:a16="http://schemas.microsoft.com/office/drawing/2014/main" id="{56FCBDEC-0FE9-2D7A-1EF1-92C08CDFBB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689129-D6AC-3A9D-106F-EDB19917CE22}"/>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322421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1D18-4535-EB8E-B464-FCA6666E8A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3437A9-57FB-F5F8-B3E8-B2371AF20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93E628-CA3C-8170-0377-31F77CB537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B9F555-DEED-8D84-D918-10F8563F1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6B5D8-1B5A-6E70-EDDB-BF8DD2070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F6A8C6-EE23-652A-AB14-EC5A3D6100B4}"/>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8" name="Footer Placeholder 7">
            <a:extLst>
              <a:ext uri="{FF2B5EF4-FFF2-40B4-BE49-F238E27FC236}">
                <a16:creationId xmlns:a16="http://schemas.microsoft.com/office/drawing/2014/main" id="{3A2BBD6E-E251-680B-5759-E044EB0516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55143B-8A24-D3C0-1315-88B83BDE8748}"/>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119331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8135-DE9A-34EE-887B-B3A9AD2F37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99F722-3174-C4AE-3690-6CA2E61DBA0A}"/>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4" name="Footer Placeholder 3">
            <a:extLst>
              <a:ext uri="{FF2B5EF4-FFF2-40B4-BE49-F238E27FC236}">
                <a16:creationId xmlns:a16="http://schemas.microsoft.com/office/drawing/2014/main" id="{7133DECE-52BA-915C-36C7-66CA439638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9C94A3-EF2E-B0B4-47A9-D9D2658ED911}"/>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355782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96703-8798-24D9-1362-DB3E132B62CD}"/>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3" name="Footer Placeholder 2">
            <a:extLst>
              <a:ext uri="{FF2B5EF4-FFF2-40B4-BE49-F238E27FC236}">
                <a16:creationId xmlns:a16="http://schemas.microsoft.com/office/drawing/2014/main" id="{17876257-CD6A-F631-56C6-837ED11B2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797D86-6391-7F97-0DE4-AC838C9C0BF0}"/>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52874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F218-1CA6-1C6C-11D8-C5F9DB403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632A8B-5417-8D1A-E6FF-8F8A7022B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FB5196-B76B-D4C1-B81C-469A46CCC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FEF81-054A-BAF8-D9A8-AFC69FF63A4C}"/>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6" name="Footer Placeholder 5">
            <a:extLst>
              <a:ext uri="{FF2B5EF4-FFF2-40B4-BE49-F238E27FC236}">
                <a16:creationId xmlns:a16="http://schemas.microsoft.com/office/drawing/2014/main" id="{4EECB9F4-596C-4CA7-8E41-918A5325F9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C82385-0915-1623-7602-D6B650926679}"/>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250243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C537-FD96-4CE6-E041-31A2DD54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D2813E-6F9D-14F2-D327-44B204812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61513-33AB-B61E-C0A7-5BD45B98E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9FD9C-EF9B-BD30-1062-569E38AF3729}"/>
              </a:ext>
            </a:extLst>
          </p:cNvPr>
          <p:cNvSpPr>
            <a:spLocks noGrp="1"/>
          </p:cNvSpPr>
          <p:nvPr>
            <p:ph type="dt" sz="half" idx="10"/>
          </p:nvPr>
        </p:nvSpPr>
        <p:spPr/>
        <p:txBody>
          <a:bodyPr/>
          <a:lstStyle/>
          <a:p>
            <a:fld id="{833D915E-1A1A-4780-8E09-0561BB67929B}" type="datetimeFigureOut">
              <a:rPr lang="en-GB" smtClean="0"/>
              <a:t>06/12/2022</a:t>
            </a:fld>
            <a:endParaRPr lang="en-GB"/>
          </a:p>
        </p:txBody>
      </p:sp>
      <p:sp>
        <p:nvSpPr>
          <p:cNvPr id="6" name="Footer Placeholder 5">
            <a:extLst>
              <a:ext uri="{FF2B5EF4-FFF2-40B4-BE49-F238E27FC236}">
                <a16:creationId xmlns:a16="http://schemas.microsoft.com/office/drawing/2014/main" id="{9EBAFBB2-0164-B633-A477-D232EB2C64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525717-884E-916A-A6E4-849B86A6A722}"/>
              </a:ext>
            </a:extLst>
          </p:cNvPr>
          <p:cNvSpPr>
            <a:spLocks noGrp="1"/>
          </p:cNvSpPr>
          <p:nvPr>
            <p:ph type="sldNum" sz="quarter" idx="12"/>
          </p:nvPr>
        </p:nvSpPr>
        <p:spPr/>
        <p:txBody>
          <a:bodyPr/>
          <a:lstStyle/>
          <a:p>
            <a:fld id="{BD3684D4-9665-40BE-82E2-2FE4E57BC1E7}" type="slidenum">
              <a:rPr lang="en-GB" smtClean="0"/>
              <a:t>‹#›</a:t>
            </a:fld>
            <a:endParaRPr lang="en-GB"/>
          </a:p>
        </p:txBody>
      </p:sp>
    </p:spTree>
    <p:extLst>
      <p:ext uri="{BB962C8B-B14F-4D97-AF65-F5344CB8AC3E}">
        <p14:creationId xmlns:p14="http://schemas.microsoft.com/office/powerpoint/2010/main" val="394778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5F9D5-C347-9DB7-E0FE-0AB4AB205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B113E6-2A73-175E-02B4-756FC5987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10079-448F-F175-5CF9-24F903EB7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D915E-1A1A-4780-8E09-0561BB67929B}" type="datetimeFigureOut">
              <a:rPr lang="en-GB" smtClean="0"/>
              <a:t>06/12/2022</a:t>
            </a:fld>
            <a:endParaRPr lang="en-GB"/>
          </a:p>
        </p:txBody>
      </p:sp>
      <p:sp>
        <p:nvSpPr>
          <p:cNvPr id="5" name="Footer Placeholder 4">
            <a:extLst>
              <a:ext uri="{FF2B5EF4-FFF2-40B4-BE49-F238E27FC236}">
                <a16:creationId xmlns:a16="http://schemas.microsoft.com/office/drawing/2014/main" id="{77BC9BA0-835E-3FB1-7451-1E8006B27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53F495-F281-D780-09CD-9675169F2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684D4-9665-40BE-82E2-2FE4E57BC1E7}" type="slidenum">
              <a:rPr lang="en-GB" smtClean="0"/>
              <a:t>‹#›</a:t>
            </a:fld>
            <a:endParaRPr lang="en-GB"/>
          </a:p>
        </p:txBody>
      </p:sp>
    </p:spTree>
    <p:extLst>
      <p:ext uri="{BB962C8B-B14F-4D97-AF65-F5344CB8AC3E}">
        <p14:creationId xmlns:p14="http://schemas.microsoft.com/office/powerpoint/2010/main" val="1685461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ndy.andrew@alliance-scotland.org.uk" TargetMode="External"/><Relationship Id="rId2" Type="http://schemas.openxmlformats.org/officeDocument/2006/relationships/hyperlink" Target="mailto:hilda@cope-scotlan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q.health.org.uk/document/tools-ideas-and-resources-to-support-networks-and-network-weav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q.health.org.uk/event/readjusting-energy-levels-the-battery-exercise-a-staff-wellbeing-learning-session/" TargetMode="External"/><Relationship Id="rId2" Type="http://schemas.openxmlformats.org/officeDocument/2006/relationships/hyperlink" Target="mailto:mandy.andrew@alliance-scotland.org.uk" TargetMode="External"/><Relationship Id="rId1" Type="http://schemas.openxmlformats.org/officeDocument/2006/relationships/slideLayout" Target="../slideLayouts/slideLayout2.xml"/><Relationship Id="rId4" Type="http://schemas.openxmlformats.org/officeDocument/2006/relationships/hyperlink" Target="https://q.health.org.uk/document/flash-report-from-conversations-around-networking-skills-and-support-for-those-who-network-4th-oct-2022/"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2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403139-306C-B4F3-F3D8-7250F5C38E53}"/>
              </a:ext>
            </a:extLst>
          </p:cNvPr>
          <p:cNvSpPr>
            <a:spLocks noGrp="1"/>
          </p:cNvSpPr>
          <p:nvPr>
            <p:ph type="ctrTitle"/>
          </p:nvPr>
        </p:nvSpPr>
        <p:spPr>
          <a:xfrm>
            <a:off x="1848465" y="3298722"/>
            <a:ext cx="8495070" cy="1784402"/>
          </a:xfrm>
        </p:spPr>
        <p:txBody>
          <a:bodyPr anchor="b">
            <a:normAutofit/>
          </a:bodyPr>
          <a:lstStyle/>
          <a:p>
            <a:r>
              <a:rPr lang="en-GB">
                <a:solidFill>
                  <a:srgbClr val="FFFFFF"/>
                </a:solidFill>
              </a:rPr>
              <a:t>Network weaving</a:t>
            </a:r>
          </a:p>
        </p:txBody>
      </p:sp>
      <p:sp>
        <p:nvSpPr>
          <p:cNvPr id="3" name="Subtitle 2">
            <a:extLst>
              <a:ext uri="{FF2B5EF4-FFF2-40B4-BE49-F238E27FC236}">
                <a16:creationId xmlns:a16="http://schemas.microsoft.com/office/drawing/2014/main" id="{F13104C0-050A-AB58-B902-938CA9D0C991}"/>
              </a:ext>
            </a:extLst>
          </p:cNvPr>
          <p:cNvSpPr>
            <a:spLocks noGrp="1"/>
          </p:cNvSpPr>
          <p:nvPr>
            <p:ph type="subTitle" idx="1"/>
          </p:nvPr>
        </p:nvSpPr>
        <p:spPr>
          <a:xfrm>
            <a:off x="1848465" y="5258851"/>
            <a:ext cx="8495070" cy="904005"/>
          </a:xfrm>
        </p:spPr>
        <p:txBody>
          <a:bodyPr>
            <a:normAutofit/>
          </a:bodyPr>
          <a:lstStyle/>
          <a:p>
            <a:r>
              <a:rPr lang="en-GB" dirty="0">
                <a:solidFill>
                  <a:srgbClr val="FFFFFF"/>
                </a:solidFill>
              </a:rPr>
              <a:t>Together we achieve more </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F0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ircle&#10;&#10;Description automatically generated with medium confidence">
            <a:extLst>
              <a:ext uri="{FF2B5EF4-FFF2-40B4-BE49-F238E27FC236}">
                <a16:creationId xmlns:a16="http://schemas.microsoft.com/office/drawing/2014/main" id="{AF0FE0E3-BB3B-225E-C931-DE95B7C45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078" y="1371601"/>
            <a:ext cx="1013846" cy="1175474"/>
          </a:xfrm>
          <a:prstGeom prst="rect">
            <a:avLst/>
          </a:prstGeom>
        </p:spPr>
      </p:pic>
    </p:spTree>
    <p:extLst>
      <p:ext uri="{BB962C8B-B14F-4D97-AF65-F5344CB8AC3E}">
        <p14:creationId xmlns:p14="http://schemas.microsoft.com/office/powerpoint/2010/main" val="181084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sp useBgFill="1">
        <p:nvSpPr>
          <p:cNvPr id="111" name="Rectangle 8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oogle Shape;75;p16"/>
          <p:cNvPicPr preferRelativeResize="0"/>
          <p:nvPr/>
        </p:nvPicPr>
        <p:blipFill rotWithShape="1">
          <a:blip r:embed="rId3" cstate="email">
            <a:extLst>
              <a:ext uri="{28A0092B-C50C-407E-A947-70E740481C1C}">
                <a14:useLocalDpi xmlns:a14="http://schemas.microsoft.com/office/drawing/2010/main"/>
              </a:ext>
            </a:extLst>
          </a:blip>
          <a:srcRect l="9211" t="3406" r="1" b="5686"/>
          <a:stretch/>
        </p:blipFill>
        <p:spPr>
          <a:xfrm>
            <a:off x="3522468" y="10"/>
            <a:ext cx="8669532" cy="6857990"/>
          </a:xfrm>
          <a:prstGeom prst="rect">
            <a:avLst/>
          </a:prstGeom>
          <a:noFill/>
        </p:spPr>
      </p:pic>
      <p:sp>
        <p:nvSpPr>
          <p:cNvPr id="112" name="Rectangle 8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8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4" name="Rectangle 8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Google Shape;76;p16"/>
          <p:cNvSpPr txBox="1"/>
          <p:nvPr/>
        </p:nvSpPr>
        <p:spPr>
          <a:xfrm>
            <a:off x="371094" y="2718054"/>
            <a:ext cx="3438906" cy="3207258"/>
          </a:xfrm>
          <a:prstGeom prst="rect">
            <a:avLst/>
          </a:prstGeom>
        </p:spPr>
        <p:txBody>
          <a:bodyPr spcFirstLastPara="1" vert="horz" lIns="91440" tIns="45720" rIns="91440" bIns="45720" rtlCol="0" anchor="t" anchorCtr="0">
            <a:normAutofit lnSpcReduction="10000"/>
          </a:bodyPr>
          <a:lstStyle/>
          <a:p>
            <a:pPr>
              <a:lnSpc>
                <a:spcPct val="90000"/>
              </a:lnSpc>
              <a:spcBef>
                <a:spcPts val="348"/>
              </a:spcBef>
            </a:pPr>
            <a:r>
              <a:rPr lang="en-US" sz="1400" dirty="0" err="1">
                <a:sym typeface="Source Sans Pro"/>
              </a:rPr>
              <a:t>Timebanking</a:t>
            </a:r>
            <a:r>
              <a:rPr lang="en-US" sz="1400" dirty="0">
                <a:sym typeface="Source Sans Pro"/>
              </a:rPr>
              <a:t> is central to Hexitime. It is a mechanism that removes knowledge inequality and places empowerment at the heart of the system. </a:t>
            </a:r>
          </a:p>
          <a:p>
            <a:pPr>
              <a:lnSpc>
                <a:spcPct val="90000"/>
              </a:lnSpc>
              <a:spcBef>
                <a:spcPts val="348"/>
              </a:spcBef>
            </a:pPr>
            <a:endParaRPr lang="en-US" sz="1400" dirty="0">
              <a:sym typeface="Source Sans Pro"/>
            </a:endParaRPr>
          </a:p>
          <a:p>
            <a:pPr>
              <a:lnSpc>
                <a:spcPct val="90000"/>
              </a:lnSpc>
              <a:spcBef>
                <a:spcPts val="348"/>
              </a:spcBef>
            </a:pPr>
            <a:r>
              <a:rPr lang="en-US" sz="1400" dirty="0">
                <a:sym typeface="Source Sans Pro"/>
              </a:rPr>
              <a:t>Users who give an hour of their expertise receive credits that can be spent on the expertise of others. Individuals are empowered to autonomously upskill without no cost to the system.</a:t>
            </a:r>
          </a:p>
          <a:p>
            <a:pPr indent="-228600">
              <a:lnSpc>
                <a:spcPct val="90000"/>
              </a:lnSpc>
              <a:spcBef>
                <a:spcPts val="348"/>
              </a:spcBef>
              <a:buFont typeface="Arial" panose="020B0604020202020204" pitchFamily="34" charset="0"/>
              <a:buChar char="•"/>
            </a:pPr>
            <a:endParaRPr lang="en-US" sz="1400" dirty="0">
              <a:sym typeface="Source Sans Pro"/>
            </a:endParaRPr>
          </a:p>
          <a:p>
            <a:pPr>
              <a:lnSpc>
                <a:spcPct val="90000"/>
              </a:lnSpc>
              <a:spcBef>
                <a:spcPts val="348"/>
              </a:spcBef>
            </a:pPr>
            <a:r>
              <a:rPr lang="en-US" sz="1400" dirty="0">
                <a:sym typeface="Source Sans Pro"/>
              </a:rPr>
              <a:t>So kindness, knowledge and productivity flows naturally throughout your network.</a:t>
            </a:r>
          </a:p>
          <a:p>
            <a:pPr>
              <a:lnSpc>
                <a:spcPct val="90000"/>
              </a:lnSpc>
              <a:spcBef>
                <a:spcPts val="348"/>
              </a:spcBef>
            </a:pPr>
            <a:r>
              <a:rPr lang="en-US" sz="1400" dirty="0">
                <a:sym typeface="Source Sans Pro"/>
              </a:rPr>
              <a:t>						</a:t>
            </a:r>
          </a:p>
          <a:p>
            <a:pPr>
              <a:lnSpc>
                <a:spcPct val="90000"/>
              </a:lnSpc>
              <a:spcBef>
                <a:spcPts val="348"/>
              </a:spcBef>
            </a:pPr>
            <a:r>
              <a:rPr lang="en-US" sz="1400" dirty="0">
                <a:sym typeface="Source Sans Pro"/>
              </a:rPr>
              <a:t>Amazing things can happen. Given time. </a:t>
            </a:r>
            <a:endParaRPr lang="en-US" sz="1400" b="1" dirty="0">
              <a:sym typeface="Source Sans Pro"/>
            </a:endParaRP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0945804" cy="6857925"/>
          </a:xfrm>
          <a:prstGeom prst="rect">
            <a:avLst/>
          </a:prstGeom>
          <a:noFill/>
          <a:ln>
            <a:noFill/>
          </a:ln>
        </p:spPr>
      </p:pic>
      <p:sp>
        <p:nvSpPr>
          <p:cNvPr id="98" name="Google Shape;98;p19"/>
          <p:cNvSpPr txBox="1"/>
          <p:nvPr/>
        </p:nvSpPr>
        <p:spPr>
          <a:xfrm>
            <a:off x="5365687" y="1547500"/>
            <a:ext cx="6432203" cy="1369520"/>
          </a:xfrm>
          <a:prstGeom prst="rect">
            <a:avLst/>
          </a:prstGeom>
          <a:noFill/>
          <a:ln>
            <a:noFill/>
          </a:ln>
        </p:spPr>
        <p:txBody>
          <a:bodyPr spcFirstLastPara="1" wrap="square" lIns="26532" tIns="26532" rIns="26532" bIns="26532" anchor="t" anchorCtr="0">
            <a:spAutoFit/>
          </a:bodyPr>
          <a:lstStyle/>
          <a:p>
            <a:r>
              <a:rPr lang="en" sz="3773" b="1" dirty="0">
                <a:solidFill>
                  <a:srgbClr val="0D1A2D"/>
                </a:solidFill>
                <a:latin typeface="Source Sans Pro"/>
                <a:ea typeface="Source Sans Pro"/>
                <a:cs typeface="Source Sans Pro"/>
                <a:sym typeface="Source Sans Pro"/>
              </a:rPr>
              <a:t>Give an hour, get a</a:t>
            </a:r>
            <a:br>
              <a:rPr lang="en" sz="3773" b="1" dirty="0">
                <a:solidFill>
                  <a:srgbClr val="0D1A2D"/>
                </a:solidFill>
                <a:latin typeface="Source Sans Pro"/>
                <a:ea typeface="Source Sans Pro"/>
                <a:cs typeface="Source Sans Pro"/>
                <a:sym typeface="Source Sans Pro"/>
              </a:rPr>
            </a:br>
            <a:r>
              <a:rPr lang="en" sz="3773" b="1" dirty="0">
                <a:solidFill>
                  <a:srgbClr val="0D1A2D"/>
                </a:solidFill>
                <a:latin typeface="Source Sans Pro"/>
                <a:ea typeface="Source Sans Pro"/>
                <a:cs typeface="Source Sans Pro"/>
                <a:sym typeface="Source Sans Pro"/>
              </a:rPr>
              <a:t>lot more back.</a:t>
            </a:r>
            <a:endParaRPr sz="3773" b="1" dirty="0">
              <a:solidFill>
                <a:srgbClr val="0D1A2D"/>
              </a:solidFill>
              <a:latin typeface="Source Sans Pro"/>
              <a:ea typeface="Source Sans Pro"/>
              <a:cs typeface="Source Sans Pro"/>
              <a:sym typeface="Source Sans Pro"/>
            </a:endParaRPr>
          </a:p>
          <a:p>
            <a:pPr>
              <a:lnSpc>
                <a:spcPct val="115000"/>
              </a:lnSpc>
            </a:pPr>
            <a:r>
              <a:rPr lang="en" sz="319" b="1" dirty="0">
                <a:solidFill>
                  <a:srgbClr val="0D1A2D"/>
                </a:solidFill>
                <a:latin typeface="Source Sans Pro"/>
                <a:ea typeface="Source Sans Pro"/>
                <a:cs typeface="Source Sans Pro"/>
                <a:sym typeface="Source Sans Pro"/>
              </a:rPr>
              <a:t>					</a:t>
            </a:r>
            <a:endParaRPr sz="319" b="1" dirty="0">
              <a:solidFill>
                <a:srgbClr val="0D1A2D"/>
              </a:solidFill>
              <a:latin typeface="Source Sans Pro"/>
              <a:ea typeface="Source Sans Pro"/>
              <a:cs typeface="Source Sans Pro"/>
              <a:sym typeface="Source Sans Pro"/>
            </a:endParaRPr>
          </a:p>
          <a:p>
            <a:r>
              <a:rPr lang="en" sz="319" b="1" dirty="0">
                <a:solidFill>
                  <a:srgbClr val="0D1A2D"/>
                </a:solidFill>
                <a:latin typeface="Source Sans Pro"/>
                <a:ea typeface="Source Sans Pro"/>
                <a:cs typeface="Source Sans Pro"/>
                <a:sym typeface="Source Sans Pro"/>
              </a:rPr>
              <a:t>				</a:t>
            </a:r>
            <a:endParaRPr sz="319" b="1" dirty="0">
              <a:solidFill>
                <a:srgbClr val="0D1A2D"/>
              </a:solidFill>
              <a:latin typeface="Source Sans Pro"/>
              <a:ea typeface="Source Sans Pro"/>
              <a:cs typeface="Source Sans Pro"/>
              <a:sym typeface="Source Sans Pro"/>
            </a:endParaRPr>
          </a:p>
          <a:p>
            <a:r>
              <a:rPr lang="en" sz="319" b="1" dirty="0">
                <a:solidFill>
                  <a:srgbClr val="0D1A2D"/>
                </a:solidFill>
                <a:latin typeface="Source Sans Pro"/>
                <a:ea typeface="Source Sans Pro"/>
                <a:cs typeface="Source Sans Pro"/>
                <a:sym typeface="Source Sans Pro"/>
              </a:rPr>
              <a:t>		</a:t>
            </a:r>
            <a:endParaRPr sz="3773" b="1" dirty="0">
              <a:solidFill>
                <a:srgbClr val="0D1A2D"/>
              </a:solidFill>
              <a:latin typeface="Source Sans Pro"/>
              <a:ea typeface="Source Sans Pro"/>
              <a:cs typeface="Source Sans Pro"/>
              <a:sym typeface="Source Sans Pro"/>
            </a:endParaRPr>
          </a:p>
        </p:txBody>
      </p:sp>
      <p:sp>
        <p:nvSpPr>
          <p:cNvPr id="99" name="Google Shape;99;p19"/>
          <p:cNvSpPr txBox="1"/>
          <p:nvPr/>
        </p:nvSpPr>
        <p:spPr>
          <a:xfrm>
            <a:off x="5441721" y="2954482"/>
            <a:ext cx="5063681" cy="3007719"/>
          </a:xfrm>
          <a:prstGeom prst="rect">
            <a:avLst/>
          </a:prstGeom>
          <a:noFill/>
          <a:ln>
            <a:noFill/>
          </a:ln>
        </p:spPr>
        <p:txBody>
          <a:bodyPr spcFirstLastPara="1" wrap="square" lIns="26532" tIns="26532" rIns="26532" bIns="26532" anchor="t" anchorCtr="0">
            <a:normAutofit fontScale="25000" lnSpcReduction="20000"/>
          </a:bodyPr>
          <a:lstStyle/>
          <a:p>
            <a:pPr>
              <a:spcBef>
                <a:spcPts val="348"/>
              </a:spcBef>
            </a:pPr>
            <a:r>
              <a:rPr lang="en" sz="6965" dirty="0">
                <a:solidFill>
                  <a:schemeClr val="dk1"/>
                </a:solidFill>
                <a:latin typeface="Source Sans Pro"/>
                <a:ea typeface="Source Sans Pro"/>
                <a:cs typeface="Source Sans Pro"/>
                <a:sym typeface="Source Sans Pro"/>
              </a:rPr>
              <a:t>New skills and knowledge, without cost. </a:t>
            </a:r>
            <a:r>
              <a:rPr lang="en" sz="6965" dirty="0" err="1">
                <a:solidFill>
                  <a:schemeClr val="dk1"/>
                </a:solidFill>
                <a:latin typeface="Source Sans Pro"/>
                <a:ea typeface="Source Sans Pro"/>
                <a:cs typeface="Source Sans Pro"/>
                <a:sym typeface="Source Sans Pro"/>
              </a:rPr>
              <a:t>Hexitime</a:t>
            </a:r>
            <a:r>
              <a:rPr lang="en" sz="6965" dirty="0">
                <a:solidFill>
                  <a:schemeClr val="dk1"/>
                </a:solidFill>
                <a:latin typeface="Source Sans Pro"/>
                <a:ea typeface="Source Sans Pro"/>
                <a:cs typeface="Source Sans Pro"/>
                <a:sym typeface="Source Sans Pro"/>
              </a:rPr>
              <a:t> is a place where time is the currency, rather than cash. And everyone’s time is equal. By giving an hour of their time, each member can earn an hour of someone else’s. Multiply that across a vast network and we can think big while acting small – promoting the equitable flow of expertise and services across a vast spectrum. Because when everyone contributes a little to a cause, that’s when movements are made.</a:t>
            </a:r>
            <a:endParaRPr sz="6965" dirty="0">
              <a:solidFill>
                <a:schemeClr val="dk1"/>
              </a:solidFill>
              <a:latin typeface="Source Sans Pro"/>
              <a:ea typeface="Source Sans Pro"/>
              <a:cs typeface="Source Sans Pro"/>
              <a:sym typeface="Source Sans Pro"/>
            </a:endParaRPr>
          </a:p>
          <a:p>
            <a:pPr>
              <a:spcBef>
                <a:spcPts val="348"/>
              </a:spcBef>
            </a:pPr>
            <a:r>
              <a:rPr lang="en" sz="6965" dirty="0">
                <a:solidFill>
                  <a:schemeClr val="dk1"/>
                </a:solidFill>
                <a:latin typeface="Source Sans Pro"/>
                <a:ea typeface="Source Sans Pro"/>
                <a:cs typeface="Source Sans Pro"/>
                <a:sym typeface="Source Sans Pro"/>
              </a:rPr>
              <a:t>						</a:t>
            </a:r>
            <a:endParaRPr sz="6965" dirty="0">
              <a:solidFill>
                <a:schemeClr val="dk1"/>
              </a:solidFill>
              <a:latin typeface="Source Sans Pro"/>
              <a:ea typeface="Source Sans Pro"/>
              <a:cs typeface="Source Sans Pro"/>
              <a:sym typeface="Source Sans Pro"/>
            </a:endParaRPr>
          </a:p>
          <a:p>
            <a:pPr>
              <a:spcBef>
                <a:spcPts val="348"/>
              </a:spcBef>
            </a:pPr>
            <a:r>
              <a:rPr lang="en" sz="6965" dirty="0">
                <a:solidFill>
                  <a:schemeClr val="dk1"/>
                </a:solidFill>
                <a:latin typeface="Source Sans Pro"/>
                <a:ea typeface="Source Sans Pro"/>
                <a:cs typeface="Source Sans Pro"/>
                <a:sym typeface="Source Sans Pro"/>
              </a:rPr>
              <a:t>Knowledge is </a:t>
            </a:r>
            <a:r>
              <a:rPr lang="en" sz="6965" strike="sngStrike" dirty="0">
                <a:solidFill>
                  <a:schemeClr val="dk1"/>
                </a:solidFill>
                <a:latin typeface="Source Sans Pro"/>
                <a:ea typeface="Source Sans Pro"/>
                <a:cs typeface="Source Sans Pro"/>
                <a:sym typeface="Source Sans Pro"/>
              </a:rPr>
              <a:t>power</a:t>
            </a:r>
            <a:r>
              <a:rPr lang="en" sz="6965" dirty="0">
                <a:solidFill>
                  <a:schemeClr val="dk1"/>
                </a:solidFill>
                <a:latin typeface="Source Sans Pro"/>
                <a:ea typeface="Source Sans Pro"/>
                <a:cs typeface="Source Sans Pro"/>
                <a:sym typeface="Source Sans Pro"/>
              </a:rPr>
              <a:t> for everyone. </a:t>
            </a:r>
            <a:endParaRPr sz="6965" dirty="0">
              <a:solidFill>
                <a:schemeClr val="dk1"/>
              </a:solidFill>
              <a:latin typeface="Source Sans Pro"/>
              <a:ea typeface="Source Sans Pro"/>
              <a:cs typeface="Source Sans Pro"/>
              <a:sym typeface="Source Sans Pro"/>
            </a:endParaRPr>
          </a:p>
          <a:p>
            <a:pPr>
              <a:lnSpc>
                <a:spcPct val="115000"/>
              </a:lnSpc>
              <a:spcBef>
                <a:spcPts val="348"/>
              </a:spcBef>
            </a:pPr>
            <a:r>
              <a:rPr lang="en" sz="6965" dirty="0">
                <a:solidFill>
                  <a:schemeClr val="dk1"/>
                </a:solidFill>
                <a:latin typeface="Source Sans Pro"/>
                <a:ea typeface="Source Sans Pro"/>
                <a:cs typeface="Source Sans Pro"/>
                <a:sym typeface="Source Sans Pro"/>
              </a:rPr>
              <a:t>					</a:t>
            </a:r>
            <a:endParaRPr sz="6965" dirty="0">
              <a:solidFill>
                <a:schemeClr val="dk1"/>
              </a:solidFill>
              <a:latin typeface="Source Sans Pro"/>
              <a:ea typeface="Source Sans Pro"/>
              <a:cs typeface="Source Sans Pro"/>
              <a:sym typeface="Source Sans Pro"/>
            </a:endParaRPr>
          </a:p>
          <a:p>
            <a:pPr>
              <a:spcBef>
                <a:spcPts val="348"/>
              </a:spcBef>
            </a:pPr>
            <a:r>
              <a:rPr lang="en" sz="3657" dirty="0">
                <a:solidFill>
                  <a:schemeClr val="dk1"/>
                </a:solidFill>
                <a:latin typeface="Source Sans Pro"/>
                <a:ea typeface="Source Sans Pro"/>
                <a:cs typeface="Source Sans Pro"/>
                <a:sym typeface="Source Sans Pro"/>
              </a:rPr>
              <a:t>				</a:t>
            </a:r>
            <a:endParaRPr sz="3657" dirty="0">
              <a:solidFill>
                <a:schemeClr val="dk1"/>
              </a:solidFill>
              <a:latin typeface="Source Sans Pro"/>
              <a:ea typeface="Source Sans Pro"/>
              <a:cs typeface="Source Sans Pro"/>
              <a:sym typeface="Source Sans Pro"/>
            </a:endParaRPr>
          </a:p>
          <a:p>
            <a:pPr>
              <a:spcBef>
                <a:spcPts val="348"/>
              </a:spcBef>
            </a:pPr>
            <a:r>
              <a:rPr lang="en" sz="3657" dirty="0">
                <a:solidFill>
                  <a:schemeClr val="dk1"/>
                </a:solidFill>
                <a:latin typeface="Source Sans Pro"/>
                <a:ea typeface="Source Sans Pro"/>
                <a:cs typeface="Source Sans Pro"/>
                <a:sym typeface="Source Sans Pro"/>
              </a:rPr>
              <a:t>			</a:t>
            </a:r>
            <a:endParaRPr sz="3657" dirty="0">
              <a:solidFill>
                <a:schemeClr val="dk1"/>
              </a:solidFill>
              <a:latin typeface="Source Sans Pro"/>
              <a:ea typeface="Source Sans Pro"/>
              <a:cs typeface="Source Sans Pro"/>
              <a:sym typeface="Source Sans Pro"/>
            </a:endParaRPr>
          </a:p>
          <a:p>
            <a:pPr>
              <a:spcBef>
                <a:spcPts val="348"/>
              </a:spcBef>
            </a:pPr>
            <a:r>
              <a:rPr lang="en" sz="3657" dirty="0">
                <a:solidFill>
                  <a:schemeClr val="dk1"/>
                </a:solidFill>
                <a:latin typeface="Source Sans Pro"/>
                <a:ea typeface="Source Sans Pro"/>
                <a:cs typeface="Source Sans Pro"/>
                <a:sym typeface="Source Sans Pro"/>
              </a:rPr>
              <a:t>		</a:t>
            </a:r>
            <a:endParaRPr sz="3657" dirty="0">
              <a:solidFill>
                <a:schemeClr val="dk1"/>
              </a:solidFill>
              <a:latin typeface="Source Sans Pro"/>
              <a:ea typeface="Source Sans Pro"/>
              <a:cs typeface="Source Sans Pro"/>
              <a:sym typeface="Source Sans Pro"/>
            </a:endParaRPr>
          </a:p>
          <a:p>
            <a:pPr>
              <a:spcBef>
                <a:spcPts val="348"/>
              </a:spcBef>
            </a:pPr>
            <a:endParaRPr sz="6965" dirty="0">
              <a:solidFill>
                <a:schemeClr val="dk1"/>
              </a:solidFill>
              <a:latin typeface="Source Sans Pro"/>
              <a:ea typeface="Source Sans Pro"/>
              <a:cs typeface="Source Sans Pro"/>
              <a:sym typeface="Source Sans Pro"/>
            </a:endParaRPr>
          </a:p>
          <a:p>
            <a:pPr>
              <a:lnSpc>
                <a:spcPct val="115000"/>
              </a:lnSpc>
              <a:spcBef>
                <a:spcPts val="348"/>
              </a:spcBef>
            </a:pPr>
            <a:r>
              <a:rPr lang="en" sz="1306" dirty="0">
                <a:solidFill>
                  <a:schemeClr val="dk1"/>
                </a:solidFill>
                <a:latin typeface="Source Sans Pro"/>
                <a:ea typeface="Source Sans Pro"/>
                <a:cs typeface="Source Sans Pro"/>
                <a:sym typeface="Source Sans Pro"/>
              </a:rPr>
              <a:t>					</a:t>
            </a:r>
            <a:endParaRPr sz="1306" dirty="0">
              <a:solidFill>
                <a:schemeClr val="dk1"/>
              </a:solidFill>
              <a:latin typeface="Source Sans Pro"/>
              <a:ea typeface="Source Sans Pro"/>
              <a:cs typeface="Source Sans Pro"/>
              <a:sym typeface="Source Sans Pro"/>
            </a:endParaRPr>
          </a:p>
          <a:p>
            <a:pPr>
              <a:spcBef>
                <a:spcPts val="348"/>
              </a:spcBef>
            </a:pPr>
            <a:r>
              <a:rPr lang="en" sz="1219" dirty="0">
                <a:solidFill>
                  <a:schemeClr val="dk1"/>
                </a:solidFill>
                <a:latin typeface="Source Sans Pro"/>
                <a:ea typeface="Source Sans Pro"/>
                <a:cs typeface="Source Sans Pro"/>
                <a:sym typeface="Source Sans Pro"/>
              </a:rPr>
              <a:t>				</a:t>
            </a:r>
            <a:endParaRPr sz="1219" dirty="0">
              <a:solidFill>
                <a:schemeClr val="dk1"/>
              </a:solidFill>
              <a:latin typeface="Source Sans Pro"/>
              <a:ea typeface="Source Sans Pro"/>
              <a:cs typeface="Source Sans Pro"/>
              <a:sym typeface="Source Sans Pro"/>
            </a:endParaRPr>
          </a:p>
          <a:p>
            <a:pPr>
              <a:spcBef>
                <a:spcPts val="348"/>
              </a:spcBef>
            </a:pPr>
            <a:r>
              <a:rPr lang="en" sz="1219" dirty="0">
                <a:solidFill>
                  <a:schemeClr val="dk1"/>
                </a:solidFill>
                <a:latin typeface="Source Sans Pro"/>
                <a:ea typeface="Source Sans Pro"/>
                <a:cs typeface="Source Sans Pro"/>
                <a:sym typeface="Source Sans Pro"/>
              </a:rPr>
              <a:t>			</a:t>
            </a:r>
            <a:endParaRPr sz="1219" dirty="0">
              <a:solidFill>
                <a:schemeClr val="dk1"/>
              </a:solidFill>
              <a:latin typeface="Source Sans Pro"/>
              <a:ea typeface="Source Sans Pro"/>
              <a:cs typeface="Source Sans Pro"/>
              <a:sym typeface="Source Sans Pro"/>
            </a:endParaRPr>
          </a:p>
          <a:p>
            <a:pPr>
              <a:spcBef>
                <a:spcPts val="348"/>
              </a:spcBef>
            </a:pPr>
            <a:r>
              <a:rPr lang="en" sz="1219" dirty="0">
                <a:solidFill>
                  <a:schemeClr val="dk1"/>
                </a:solidFill>
                <a:latin typeface="Source Sans Pro"/>
                <a:ea typeface="Source Sans Pro"/>
                <a:cs typeface="Source Sans Pro"/>
                <a:sym typeface="Source Sans Pro"/>
              </a:rPr>
              <a:t>		</a:t>
            </a:r>
            <a:endParaRPr sz="1219" dirty="0">
              <a:solidFill>
                <a:schemeClr val="dk1"/>
              </a:solidFill>
              <a:latin typeface="Source Sans Pro"/>
              <a:ea typeface="Source Sans Pro"/>
              <a:cs typeface="Source Sans Pro"/>
              <a:sym typeface="Source Sans Pro"/>
            </a:endParaRPr>
          </a:p>
          <a:p>
            <a:pPr>
              <a:spcBef>
                <a:spcPts val="348"/>
              </a:spcBef>
            </a:pPr>
            <a:endParaRPr sz="1219" dirty="0">
              <a:solidFill>
                <a:srgbClr val="0D1A2D"/>
              </a:solidFill>
              <a:latin typeface="Source Sans Pro"/>
              <a:ea typeface="Source Sans Pro"/>
              <a:cs typeface="Source Sans Pro"/>
              <a:sym typeface="Source Sans Pro"/>
            </a:endParaRPr>
          </a:p>
          <a:p>
            <a:pPr>
              <a:lnSpc>
                <a:spcPct val="115000"/>
              </a:lnSpc>
              <a:spcBef>
                <a:spcPts val="348"/>
              </a:spcBef>
            </a:pPr>
            <a:r>
              <a:rPr lang="en" sz="1219" dirty="0">
                <a:solidFill>
                  <a:srgbClr val="0D1A2D"/>
                </a:solidFill>
                <a:latin typeface="Source Sans Pro"/>
                <a:ea typeface="Source Sans Pro"/>
                <a:cs typeface="Source Sans Pro"/>
                <a:sym typeface="Source Sans Pro"/>
              </a:rPr>
              <a:t>			</a:t>
            </a:r>
            <a:r>
              <a:rPr lang="en" sz="1741" dirty="0">
                <a:solidFill>
                  <a:srgbClr val="0D1A2D"/>
                </a:solidFill>
                <a:latin typeface="Source Sans Pro"/>
                <a:ea typeface="Source Sans Pro"/>
                <a:cs typeface="Source Sans Pro"/>
                <a:sym typeface="Source Sans Pro"/>
              </a:rPr>
              <a:t>		</a:t>
            </a:r>
            <a:endParaRPr sz="1741" dirty="0">
              <a:solidFill>
                <a:srgbClr val="0D1A2D"/>
              </a:solidFill>
              <a:latin typeface="Source Sans Pro"/>
              <a:ea typeface="Source Sans Pro"/>
              <a:cs typeface="Source Sans Pro"/>
              <a:sym typeface="Source Sans Pro"/>
            </a:endParaRPr>
          </a:p>
          <a:p>
            <a:r>
              <a:rPr lang="en" sz="1741" dirty="0">
                <a:solidFill>
                  <a:srgbClr val="0D1A2D"/>
                </a:solidFill>
                <a:latin typeface="Source Sans Pro"/>
                <a:ea typeface="Source Sans Pro"/>
                <a:cs typeface="Source Sans Pro"/>
                <a:sym typeface="Source Sans Pro"/>
              </a:rPr>
              <a:t>				</a:t>
            </a:r>
            <a:endParaRPr sz="1741" dirty="0">
              <a:solidFill>
                <a:srgbClr val="0D1A2D"/>
              </a:solidFill>
              <a:latin typeface="Source Sans Pro"/>
              <a:ea typeface="Source Sans Pro"/>
              <a:cs typeface="Source Sans Pro"/>
              <a:sym typeface="Source Sans Pro"/>
            </a:endParaRPr>
          </a:p>
          <a:p>
            <a:r>
              <a:rPr lang="en" sz="1741" dirty="0">
                <a:solidFill>
                  <a:srgbClr val="0D1A2D"/>
                </a:solidFill>
                <a:latin typeface="Source Sans Pro"/>
                <a:ea typeface="Source Sans Pro"/>
                <a:cs typeface="Source Sans Pro"/>
                <a:sym typeface="Source Sans Pro"/>
              </a:rPr>
              <a:t>			</a:t>
            </a:r>
            <a:endParaRPr sz="1741" dirty="0">
              <a:solidFill>
                <a:srgbClr val="0D1A2D"/>
              </a:solidFill>
              <a:latin typeface="Source Sans Pro"/>
              <a:ea typeface="Source Sans Pro"/>
              <a:cs typeface="Source Sans Pro"/>
              <a:sym typeface="Source Sans Pro"/>
            </a:endParaRPr>
          </a:p>
          <a:p>
            <a:r>
              <a:rPr lang="en" sz="1741" dirty="0">
                <a:solidFill>
                  <a:schemeClr val="dk1"/>
                </a:solidFill>
                <a:latin typeface="Source Sans Pro"/>
                <a:ea typeface="Source Sans Pro"/>
                <a:cs typeface="Source Sans Pro"/>
                <a:sym typeface="Source Sans Pro"/>
              </a:rPr>
              <a:t>		</a:t>
            </a:r>
            <a:endParaRPr sz="1741" dirty="0">
              <a:solidFill>
                <a:schemeClr val="dk1"/>
              </a:solidFill>
              <a:latin typeface="Source Sans Pro"/>
              <a:ea typeface="Source Sans Pro"/>
              <a:cs typeface="Source Sans Pro"/>
              <a:sym typeface="Source Sans Pro"/>
            </a:endParaRPr>
          </a:p>
          <a:p>
            <a:endParaRPr sz="3773" b="1" dirty="0">
              <a:solidFill>
                <a:srgbClr val="4CBCB1"/>
              </a:solidFill>
              <a:latin typeface="Source Sans Pro"/>
              <a:ea typeface="Source Sans Pro"/>
              <a:cs typeface="Source Sans Pro"/>
              <a:sym typeface="Source Sans Pro"/>
            </a:endParaRPr>
          </a:p>
          <a:p>
            <a:pPr>
              <a:lnSpc>
                <a:spcPct val="115000"/>
              </a:lnSpc>
            </a:pPr>
            <a:r>
              <a:rPr lang="en" sz="319" b="1" dirty="0">
                <a:solidFill>
                  <a:schemeClr val="dk1"/>
                </a:solidFill>
                <a:latin typeface="Source Sans Pro"/>
                <a:ea typeface="Source Sans Pro"/>
                <a:cs typeface="Source Sans Pro"/>
                <a:sym typeface="Source Sans Pro"/>
              </a:rPr>
              <a:t>					</a:t>
            </a:r>
            <a:endParaRPr sz="319" b="1" dirty="0">
              <a:solidFill>
                <a:schemeClr val="dk1"/>
              </a:solidFill>
              <a:latin typeface="Source Sans Pro"/>
              <a:ea typeface="Source Sans Pro"/>
              <a:cs typeface="Source Sans Pro"/>
              <a:sym typeface="Source Sans Pro"/>
            </a:endParaRPr>
          </a:p>
          <a:p>
            <a:r>
              <a:rPr lang="en" sz="319" b="1" dirty="0">
                <a:solidFill>
                  <a:schemeClr val="dk1"/>
                </a:solidFill>
                <a:latin typeface="Source Sans Pro"/>
                <a:ea typeface="Source Sans Pro"/>
                <a:cs typeface="Source Sans Pro"/>
                <a:sym typeface="Source Sans Pro"/>
              </a:rPr>
              <a:t>				</a:t>
            </a:r>
            <a:endParaRPr sz="319" b="1" dirty="0">
              <a:solidFill>
                <a:schemeClr val="dk1"/>
              </a:solidFill>
              <a:latin typeface="Source Sans Pro"/>
              <a:ea typeface="Source Sans Pro"/>
              <a:cs typeface="Source Sans Pro"/>
              <a:sym typeface="Source Sans Pro"/>
            </a:endParaRPr>
          </a:p>
          <a:p>
            <a:r>
              <a:rPr lang="en" sz="319" b="1" dirty="0">
                <a:solidFill>
                  <a:schemeClr val="dk1"/>
                </a:solidFill>
                <a:latin typeface="Source Sans Pro"/>
                <a:ea typeface="Source Sans Pro"/>
                <a:cs typeface="Source Sans Pro"/>
                <a:sym typeface="Source Sans Pro"/>
              </a:rPr>
              <a:t>		</a:t>
            </a:r>
            <a:endParaRPr sz="3773" b="1" dirty="0">
              <a:solidFill>
                <a:schemeClr val="lt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930F2A-74D1-14D7-7D7A-7171E555699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a:ext>
            </a:extLst>
          </a:blip>
          <a:stretch>
            <a:fillRect/>
          </a:stretch>
        </p:blipFill>
        <p:spPr>
          <a:xfrm>
            <a:off x="38100" y="32904"/>
            <a:ext cx="12192000" cy="6858001"/>
          </a:xfrm>
          <a:prstGeom prst="rect">
            <a:avLst/>
          </a:prstGeom>
        </p:spPr>
      </p:pic>
      <p:sp>
        <p:nvSpPr>
          <p:cNvPr id="2" name="Title 1">
            <a:extLst>
              <a:ext uri="{FF2B5EF4-FFF2-40B4-BE49-F238E27FC236}">
                <a16:creationId xmlns:a16="http://schemas.microsoft.com/office/drawing/2014/main" id="{75C52C8C-FFBF-41FA-5DC3-9C538159D064}"/>
              </a:ext>
            </a:extLst>
          </p:cNvPr>
          <p:cNvSpPr>
            <a:spLocks noGrp="1"/>
          </p:cNvSpPr>
          <p:nvPr>
            <p:ph type="title"/>
          </p:nvPr>
        </p:nvSpPr>
        <p:spPr>
          <a:xfrm>
            <a:off x="139700" y="348173"/>
            <a:ext cx="10515600" cy="1325563"/>
          </a:xfrm>
        </p:spPr>
        <p:txBody>
          <a:bodyPr>
            <a:normAutofit/>
          </a:bodyPr>
          <a:lstStyle/>
          <a:p>
            <a:r>
              <a:rPr lang="en-GB" sz="6000" dirty="0">
                <a:latin typeface="Source Sans Pro" panose="020B0503030403020204" pitchFamily="34" charset="0"/>
                <a:ea typeface="Source Sans Pro" panose="020B0503030403020204" pitchFamily="34" charset="0"/>
              </a:rPr>
              <a:t>Goals.</a:t>
            </a:r>
          </a:p>
        </p:txBody>
      </p:sp>
      <p:sp>
        <p:nvSpPr>
          <p:cNvPr id="5" name="Content Placeholder 4">
            <a:extLst>
              <a:ext uri="{FF2B5EF4-FFF2-40B4-BE49-F238E27FC236}">
                <a16:creationId xmlns:a16="http://schemas.microsoft.com/office/drawing/2014/main" id="{3A802DB5-6859-D134-6C81-C6C64A789B6C}"/>
              </a:ext>
            </a:extLst>
          </p:cNvPr>
          <p:cNvSpPr txBox="1">
            <a:spLocks noGrp="1"/>
          </p:cNvSpPr>
          <p:nvPr>
            <p:ph idx="1"/>
          </p:nvPr>
        </p:nvSpPr>
        <p:spPr>
          <a:xfrm>
            <a:off x="2438400" y="208601"/>
            <a:ext cx="9613900" cy="2343206"/>
          </a:xfrm>
          <a:prstGeom prst="rect">
            <a:avLst/>
          </a:prstGeom>
          <a:noFill/>
        </p:spPr>
        <p:txBody>
          <a:bodyPr wrap="square" rtlCol="0">
            <a:spAutoFit/>
          </a:bodyPr>
          <a:lstStyle/>
          <a:p>
            <a:pPr marL="0" indent="0">
              <a:buNone/>
            </a:pPr>
            <a:r>
              <a:rPr lang="en-GB" sz="2400" b="1" dirty="0">
                <a:latin typeface="Source Sans Pro" panose="020B0503030403020204" pitchFamily="34" charset="0"/>
                <a:ea typeface="Source Sans Pro" panose="020B0503030403020204" pitchFamily="34" charset="0"/>
              </a:rPr>
              <a:t>Hexitime allows you to think big, and start small. </a:t>
            </a:r>
          </a:p>
          <a:p>
            <a:pPr marL="0" indent="0">
              <a:buNone/>
            </a:pPr>
            <a:r>
              <a:rPr lang="en-GB" sz="2400" dirty="0">
                <a:latin typeface="Source Sans Pro" panose="020B0503030403020204" pitchFamily="34" charset="0"/>
                <a:ea typeface="Source Sans Pro" panose="020B0503030403020204" pitchFamily="34" charset="0"/>
              </a:rPr>
              <a:t>When you select and join a Goal on Hexitime, you are prompted to monitor your progress towards achieving it and find others with that same destination. </a:t>
            </a:r>
          </a:p>
          <a:p>
            <a:pPr marL="0" indent="0">
              <a:buNone/>
            </a:pPr>
            <a:r>
              <a:rPr lang="en-GB" sz="2400" dirty="0">
                <a:latin typeface="Source Sans Pro" panose="020B0503030403020204" pitchFamily="34" charset="0"/>
                <a:ea typeface="Source Sans Pro" panose="020B0503030403020204" pitchFamily="34" charset="0"/>
              </a:rPr>
              <a:t>For those with more expertise and experience, it allows you to lift as you climb.</a:t>
            </a:r>
          </a:p>
        </p:txBody>
      </p:sp>
      <p:sp>
        <p:nvSpPr>
          <p:cNvPr id="6" name="TextBox 5">
            <a:extLst>
              <a:ext uri="{FF2B5EF4-FFF2-40B4-BE49-F238E27FC236}">
                <a16:creationId xmlns:a16="http://schemas.microsoft.com/office/drawing/2014/main" id="{DDE57E6A-2B0B-46B9-3038-D4C1189091C0}"/>
              </a:ext>
            </a:extLst>
          </p:cNvPr>
          <p:cNvSpPr txBox="1"/>
          <p:nvPr/>
        </p:nvSpPr>
        <p:spPr>
          <a:xfrm>
            <a:off x="6746875" y="3060606"/>
            <a:ext cx="5521325" cy="2123658"/>
          </a:xfrm>
          <a:prstGeom prst="rect">
            <a:avLst/>
          </a:prstGeom>
          <a:noFill/>
        </p:spPr>
        <p:txBody>
          <a:bodyPr wrap="square">
            <a:spAutoFit/>
          </a:bodyPr>
          <a:lstStyle/>
          <a:p>
            <a:pPr algn="ctr"/>
            <a:r>
              <a:rPr lang="en-GB" sz="2800" b="1" i="1" dirty="0">
                <a:solidFill>
                  <a:srgbClr val="333333"/>
                </a:solidFill>
                <a:effectLst/>
                <a:latin typeface="Source Sans Pro" panose="020B0503030403020204" pitchFamily="34" charset="0"/>
                <a:ea typeface="Source Sans Pro" panose="020B0503030403020204" pitchFamily="34" charset="0"/>
              </a:rPr>
              <a:t>“There is no exercise better for the heart than reaching down and lifting people up” </a:t>
            </a:r>
          </a:p>
          <a:p>
            <a:pPr algn="ctr"/>
            <a:endParaRPr lang="en-GB" sz="2800" b="1" i="0" dirty="0">
              <a:solidFill>
                <a:srgbClr val="333333"/>
              </a:solidFill>
              <a:effectLst/>
              <a:latin typeface="Source Sans Pro" panose="020B0503030403020204" pitchFamily="34" charset="0"/>
              <a:ea typeface="Source Sans Pro" panose="020B0503030403020204" pitchFamily="34" charset="0"/>
            </a:endParaRPr>
          </a:p>
          <a:p>
            <a:pPr algn="ctr"/>
            <a:r>
              <a:rPr lang="en-GB" sz="2000" b="1" i="1" dirty="0">
                <a:solidFill>
                  <a:srgbClr val="333333"/>
                </a:solidFill>
                <a:effectLst/>
                <a:latin typeface="Source Sans Pro" panose="020B0503030403020204" pitchFamily="34" charset="0"/>
                <a:ea typeface="Source Sans Pro" panose="020B0503030403020204" pitchFamily="34" charset="0"/>
              </a:rPr>
              <a:t>John Holmes </a:t>
            </a:r>
            <a:endParaRPr lang="en-GB" sz="2000" b="1" i="0" dirty="0">
              <a:solidFill>
                <a:srgbClr val="333333"/>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1648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849AF5-9ADE-2482-8625-224DC9202A4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a:ext>
            </a:extLst>
          </a:blip>
          <a:srcRect t="4637" r="-1" b="-1"/>
          <a:stretch/>
        </p:blipFill>
        <p:spPr>
          <a:xfrm>
            <a:off x="20" y="10"/>
            <a:ext cx="12188932" cy="6857990"/>
          </a:xfrm>
          <a:prstGeom prst="rect">
            <a:avLst/>
          </a:prstGeom>
        </p:spPr>
      </p:pic>
      <p:sp>
        <p:nvSpPr>
          <p:cNvPr id="14" name="Freeform: Shape 1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395A69-5857-D8D5-DECD-3FEEA418B5E6}"/>
              </a:ext>
            </a:extLst>
          </p:cNvPr>
          <p:cNvSpPr>
            <a:spLocks noGrp="1"/>
          </p:cNvSpPr>
          <p:nvPr>
            <p:ph type="title"/>
          </p:nvPr>
        </p:nvSpPr>
        <p:spPr>
          <a:xfrm>
            <a:off x="618062" y="4185749"/>
            <a:ext cx="9265771" cy="622836"/>
          </a:xfrm>
        </p:spPr>
        <p:txBody>
          <a:bodyPr>
            <a:normAutofit/>
          </a:bodyPr>
          <a:lstStyle/>
          <a:p>
            <a:r>
              <a:rPr lang="en-GB" sz="3600" b="1"/>
              <a:t>Hexitime Guides</a:t>
            </a:r>
          </a:p>
        </p:txBody>
      </p:sp>
      <p:sp>
        <p:nvSpPr>
          <p:cNvPr id="3" name="Content Placeholder 2">
            <a:extLst>
              <a:ext uri="{FF2B5EF4-FFF2-40B4-BE49-F238E27FC236}">
                <a16:creationId xmlns:a16="http://schemas.microsoft.com/office/drawing/2014/main" id="{E6100038-12DE-67DE-F36E-88C36D3678CE}"/>
              </a:ext>
            </a:extLst>
          </p:cNvPr>
          <p:cNvSpPr>
            <a:spLocks noGrp="1"/>
          </p:cNvSpPr>
          <p:nvPr>
            <p:ph idx="1"/>
          </p:nvPr>
        </p:nvSpPr>
        <p:spPr>
          <a:xfrm>
            <a:off x="618063" y="4856921"/>
            <a:ext cx="9565028" cy="1249240"/>
          </a:xfrm>
        </p:spPr>
        <p:txBody>
          <a:bodyPr>
            <a:normAutofit/>
          </a:bodyPr>
          <a:lstStyle/>
          <a:p>
            <a:pPr marL="0" indent="0">
              <a:buNone/>
            </a:pPr>
            <a:r>
              <a:rPr lang="en-GB" sz="1500"/>
              <a:t>Without guidance, it’s easy to become lost amongst the wealth of materials and possibilities on offer. </a:t>
            </a:r>
          </a:p>
          <a:p>
            <a:pPr marL="0" indent="0">
              <a:buNone/>
            </a:pPr>
            <a:r>
              <a:rPr lang="en-GB" sz="1500"/>
              <a:t>More often it puts you off from even embarking. </a:t>
            </a:r>
          </a:p>
          <a:p>
            <a:pPr marL="0" indent="0">
              <a:buNone/>
            </a:pPr>
            <a:r>
              <a:rPr lang="en-GB" sz="1500" b="1"/>
              <a:t>Hexitime Guides </a:t>
            </a:r>
            <a:r>
              <a:rPr lang="en-GB" sz="1500"/>
              <a:t>are multimedia, interactive, maps to a topic. They are written and compiled by experts and  enthusiasts, outlining what to do, when to do them, and with whom. </a:t>
            </a:r>
          </a:p>
        </p:txBody>
      </p:sp>
    </p:spTree>
    <p:extLst>
      <p:ext uri="{BB962C8B-B14F-4D97-AF65-F5344CB8AC3E}">
        <p14:creationId xmlns:p14="http://schemas.microsoft.com/office/powerpoint/2010/main" val="401702457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EED54-46A8-7ADB-5EE1-25E521018DE7}"/>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Where do we go next discussion…. </a:t>
            </a:r>
            <a:br>
              <a:rPr lang="en-US" sz="5400" dirty="0"/>
            </a:br>
            <a:br>
              <a:rPr lang="en-US" sz="1800" dirty="0"/>
            </a:br>
            <a:r>
              <a:rPr lang="en-US" sz="1800" dirty="0"/>
              <a:t>What do you think about what you have heard so far, does it have relevance for you?</a:t>
            </a:r>
            <a:br>
              <a:rPr lang="en-US" sz="1800" dirty="0"/>
            </a:br>
            <a:r>
              <a:rPr lang="en-US" sz="1800" dirty="0"/>
              <a:t>What do you think about the plans for moving forward and do they meet your needs and if not, what else would you like to be considered ?</a:t>
            </a:r>
            <a:br>
              <a:rPr lang="en-US" sz="1800" dirty="0"/>
            </a:br>
            <a:r>
              <a:rPr lang="en-US" sz="1800" dirty="0"/>
              <a:t>What do you think will help make the most of the opportunities presented by Hexitime?</a:t>
            </a:r>
          </a:p>
        </p:txBody>
      </p:sp>
      <p:pic>
        <p:nvPicPr>
          <p:cNvPr id="26" name="Picture 25" descr="Web of wires showing connections between groups and singles">
            <a:extLst>
              <a:ext uri="{FF2B5EF4-FFF2-40B4-BE49-F238E27FC236}">
                <a16:creationId xmlns:a16="http://schemas.microsoft.com/office/drawing/2014/main" id="{A929D079-9F48-5738-5B0E-83F3214630A5}"/>
              </a:ext>
            </a:extLst>
          </p:cNvPr>
          <p:cNvPicPr>
            <a:picLocks noChangeAspect="1"/>
          </p:cNvPicPr>
          <p:nvPr/>
        </p:nvPicPr>
        <p:blipFill rotWithShape="1">
          <a:blip r:embed="rId2"/>
          <a:srcRect l="35027" r="1964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28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92F5-83E0-3C71-D424-ADD2174152E4}"/>
              </a:ext>
            </a:extLst>
          </p:cNvPr>
          <p:cNvSpPr>
            <a:spLocks noGrp="1"/>
          </p:cNvSpPr>
          <p:nvPr>
            <p:ph type="title"/>
          </p:nvPr>
        </p:nvSpPr>
        <p:spPr>
          <a:xfrm>
            <a:off x="762001" y="803325"/>
            <a:ext cx="5314536" cy="1325563"/>
          </a:xfrm>
        </p:spPr>
        <p:txBody>
          <a:bodyPr>
            <a:normAutofit/>
          </a:bodyPr>
          <a:lstStyle/>
          <a:p>
            <a:r>
              <a:rPr lang="en-GB" dirty="0"/>
              <a:t>Please take a moment to share</a:t>
            </a:r>
          </a:p>
        </p:txBody>
      </p:sp>
      <p:sp>
        <p:nvSpPr>
          <p:cNvPr id="3" name="Content Placeholder 2">
            <a:extLst>
              <a:ext uri="{FF2B5EF4-FFF2-40B4-BE49-F238E27FC236}">
                <a16:creationId xmlns:a16="http://schemas.microsoft.com/office/drawing/2014/main" id="{7061E972-90E1-C1FE-35D9-431BAA284EAD}"/>
              </a:ext>
            </a:extLst>
          </p:cNvPr>
          <p:cNvSpPr>
            <a:spLocks noGrp="1"/>
          </p:cNvSpPr>
          <p:nvPr>
            <p:ph idx="1"/>
          </p:nvPr>
        </p:nvSpPr>
        <p:spPr>
          <a:xfrm>
            <a:off x="762000" y="2279018"/>
            <a:ext cx="5314543" cy="3375920"/>
          </a:xfrm>
        </p:spPr>
        <p:txBody>
          <a:bodyPr anchor="t">
            <a:normAutofit/>
          </a:bodyPr>
          <a:lstStyle/>
          <a:p>
            <a:pPr marL="0" indent="0">
              <a:buNone/>
            </a:pPr>
            <a:r>
              <a:rPr lang="en-GB" sz="1800"/>
              <a:t>Please complete the following sentence</a:t>
            </a:r>
          </a:p>
          <a:p>
            <a:pPr marL="0" indent="0">
              <a:buNone/>
            </a:pPr>
            <a:endParaRPr lang="en-GB" sz="1800"/>
          </a:p>
          <a:p>
            <a:pPr marL="0" indent="0">
              <a:buNone/>
            </a:pPr>
            <a:r>
              <a:rPr lang="en-GB" sz="1800"/>
              <a:t>The relevance of the session today for me was………</a:t>
            </a:r>
          </a:p>
          <a:p>
            <a:pPr marL="0" indent="0">
              <a:buNone/>
            </a:pPr>
            <a:r>
              <a:rPr lang="en-GB" sz="1800"/>
              <a:t>My views on the proposed plans are………..</a:t>
            </a:r>
          </a:p>
          <a:p>
            <a:pPr marL="0" indent="0">
              <a:buNone/>
            </a:pPr>
            <a:r>
              <a:rPr lang="en-GB" sz="1800"/>
              <a:t>I think the opportunities offered by Hexitime are……</a:t>
            </a:r>
          </a:p>
          <a:p>
            <a:pPr marL="0" indent="0">
              <a:buNone/>
            </a:pPr>
            <a:endParaRPr lang="en-GB" sz="1800"/>
          </a:p>
          <a:p>
            <a:pPr marL="0" indent="0">
              <a:buNone/>
            </a:pPr>
            <a:r>
              <a:rPr lang="en-GB" sz="1800"/>
              <a:t>Thank you</a:t>
            </a:r>
          </a:p>
        </p:txBody>
      </p:sp>
      <p:sp>
        <p:nvSpPr>
          <p:cNvPr id="14"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6" descr="Pencil">
            <a:extLst>
              <a:ext uri="{FF2B5EF4-FFF2-40B4-BE49-F238E27FC236}">
                <a16:creationId xmlns:a16="http://schemas.microsoft.com/office/drawing/2014/main" id="{AFE0FCF2-87BB-BDC3-42C2-BA446A845E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11489808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F8679-8BA4-9ACC-0815-43C23582EC7A}"/>
              </a:ext>
            </a:extLst>
          </p:cNvPr>
          <p:cNvSpPr>
            <a:spLocks noGrp="1"/>
          </p:cNvSpPr>
          <p:nvPr>
            <p:ph type="title"/>
          </p:nvPr>
        </p:nvSpPr>
        <p:spPr>
          <a:xfrm>
            <a:off x="686834" y="1153572"/>
            <a:ext cx="3200400" cy="4461163"/>
          </a:xfrm>
        </p:spPr>
        <p:txBody>
          <a:bodyPr>
            <a:normAutofit/>
          </a:bodyPr>
          <a:lstStyle/>
          <a:p>
            <a:r>
              <a:rPr lang="en-GB">
                <a:solidFill>
                  <a:srgbClr val="FFFFFF"/>
                </a:solidFill>
              </a:rPr>
              <a:t>Close and reflections</a:t>
            </a:r>
          </a:p>
        </p:txBody>
      </p:sp>
      <p:sp>
        <p:nvSpPr>
          <p:cNvPr id="2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98F3E9-70D0-99CA-7557-3CDFDF79F435}"/>
              </a:ext>
            </a:extLst>
          </p:cNvPr>
          <p:cNvSpPr>
            <a:spLocks noGrp="1"/>
          </p:cNvSpPr>
          <p:nvPr>
            <p:ph idx="1"/>
          </p:nvPr>
        </p:nvSpPr>
        <p:spPr>
          <a:xfrm>
            <a:off x="4447308" y="591344"/>
            <a:ext cx="6906491" cy="5585619"/>
          </a:xfrm>
        </p:spPr>
        <p:txBody>
          <a:bodyPr anchor="ctr">
            <a:normAutofit/>
          </a:bodyPr>
          <a:lstStyle/>
          <a:p>
            <a:pPr marL="0" indent="0">
              <a:buNone/>
            </a:pPr>
            <a:r>
              <a:rPr lang="en-GB" dirty="0"/>
              <a:t>For more information please email</a:t>
            </a:r>
          </a:p>
          <a:p>
            <a:pPr marL="0" indent="0">
              <a:buNone/>
            </a:pPr>
            <a:endParaRPr lang="en-GB" dirty="0"/>
          </a:p>
          <a:p>
            <a:pPr marL="0" indent="0">
              <a:buNone/>
            </a:pPr>
            <a:r>
              <a:rPr lang="en-GB" dirty="0"/>
              <a:t>Hilda Campbell</a:t>
            </a:r>
          </a:p>
          <a:p>
            <a:pPr marL="0" indent="0">
              <a:buNone/>
            </a:pPr>
            <a:r>
              <a:rPr lang="en-GB" dirty="0">
                <a:hlinkClick r:id="rId2"/>
              </a:rPr>
              <a:t>hilda@cope-scotland.org</a:t>
            </a:r>
            <a:endParaRPr lang="en-GB" dirty="0"/>
          </a:p>
          <a:p>
            <a:pPr marL="0" indent="0">
              <a:buNone/>
            </a:pPr>
            <a:r>
              <a:rPr lang="en-GB" dirty="0"/>
              <a:t>Mandy Andrew </a:t>
            </a:r>
          </a:p>
          <a:p>
            <a:pPr marL="0" indent="0">
              <a:buNone/>
            </a:pPr>
            <a:r>
              <a:rPr lang="en-GB" dirty="0">
                <a:hlinkClick r:id="rId3"/>
              </a:rPr>
              <a:t>mandy.andrew@alliance-scotland.org.uk</a:t>
            </a:r>
            <a:r>
              <a:rPr lang="en-GB" dirty="0"/>
              <a:t> </a:t>
            </a:r>
          </a:p>
        </p:txBody>
      </p:sp>
    </p:spTree>
    <p:extLst>
      <p:ext uri="{BB962C8B-B14F-4D97-AF65-F5344CB8AC3E}">
        <p14:creationId xmlns:p14="http://schemas.microsoft.com/office/powerpoint/2010/main" val="172241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68F45-E8E5-84BC-A04F-24B9122FF46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Welcome time to pause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tree, outdoor, garden, wooden&#10;&#10;Description automatically generated">
            <a:extLst>
              <a:ext uri="{FF2B5EF4-FFF2-40B4-BE49-F238E27FC236}">
                <a16:creationId xmlns:a16="http://schemas.microsoft.com/office/drawing/2014/main" id="{9CE6062E-7939-487A-20A1-83F9F7D24AF1}"/>
              </a:ext>
            </a:extLst>
          </p:cNvPr>
          <p:cNvPicPr>
            <a:picLocks noChangeAspect="1"/>
          </p:cNvPicPr>
          <p:nvPr/>
        </p:nvPicPr>
        <p:blipFill rotWithShape="1">
          <a:blip r:embed="rId2">
            <a:extLst>
              <a:ext uri="{28A0092B-C50C-407E-A947-70E740481C1C}">
                <a14:useLocalDpi xmlns:a14="http://schemas.microsoft.com/office/drawing/2010/main" val="0"/>
              </a:ext>
            </a:extLst>
          </a:blip>
          <a:srcRect l="28199" r="48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5617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80A3D-6DC9-8821-354A-A2A9D5E4870B}"/>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How will we use the time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44962BD-66D3-4142-F580-2F31290B1522}"/>
              </a:ext>
            </a:extLst>
          </p:cNvPr>
          <p:cNvGraphicFramePr>
            <a:graphicFrameLocks noGrp="1"/>
          </p:cNvGraphicFramePr>
          <p:nvPr>
            <p:ph idx="1"/>
            <p:extLst>
              <p:ext uri="{D42A27DB-BD31-4B8C-83A1-F6EECF244321}">
                <p14:modId xmlns:p14="http://schemas.microsoft.com/office/powerpoint/2010/main" val="367331752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34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9AED9-3BB1-1D16-5015-A315242DA578}"/>
              </a:ext>
            </a:extLst>
          </p:cNvPr>
          <p:cNvSpPr>
            <a:spLocks noGrp="1"/>
          </p:cNvSpPr>
          <p:nvPr>
            <p:ph type="title"/>
          </p:nvPr>
        </p:nvSpPr>
        <p:spPr>
          <a:xfrm>
            <a:off x="635000" y="640823"/>
            <a:ext cx="3418659" cy="5583148"/>
          </a:xfrm>
        </p:spPr>
        <p:txBody>
          <a:bodyPr anchor="ctr">
            <a:normAutofit/>
          </a:bodyPr>
          <a:lstStyle/>
          <a:p>
            <a:r>
              <a:rPr lang="en-GB" sz="5400" dirty="0"/>
              <a:t>An invitation to connect and reconnect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7BFE6CB-8426-4393-0313-BBC320993C68}"/>
              </a:ext>
            </a:extLst>
          </p:cNvPr>
          <p:cNvGraphicFramePr>
            <a:graphicFrameLocks noGrp="1"/>
          </p:cNvGraphicFramePr>
          <p:nvPr>
            <p:ph idx="1"/>
            <p:extLst>
              <p:ext uri="{D42A27DB-BD31-4B8C-83A1-F6EECF244321}">
                <p14:modId xmlns:p14="http://schemas.microsoft.com/office/powerpoint/2010/main" val="230880436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4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F2AA-0295-20FA-35CA-07BF7A1A5C24}"/>
              </a:ext>
            </a:extLst>
          </p:cNvPr>
          <p:cNvSpPr>
            <a:spLocks noGrp="1"/>
          </p:cNvSpPr>
          <p:nvPr>
            <p:ph type="title"/>
          </p:nvPr>
        </p:nvSpPr>
        <p:spPr/>
        <p:txBody>
          <a:bodyPr/>
          <a:lstStyle/>
          <a:p>
            <a:r>
              <a:rPr lang="en-GB" dirty="0"/>
              <a:t>Update from our last session</a:t>
            </a:r>
          </a:p>
        </p:txBody>
      </p:sp>
      <p:graphicFrame>
        <p:nvGraphicFramePr>
          <p:cNvPr id="4" name="Table 4">
            <a:extLst>
              <a:ext uri="{FF2B5EF4-FFF2-40B4-BE49-F238E27FC236}">
                <a16:creationId xmlns:a16="http://schemas.microsoft.com/office/drawing/2014/main" id="{55BE3B06-B989-F3B5-C41C-59A5963C4E0C}"/>
              </a:ext>
            </a:extLst>
          </p:cNvPr>
          <p:cNvGraphicFramePr>
            <a:graphicFrameLocks noGrp="1"/>
          </p:cNvGraphicFramePr>
          <p:nvPr>
            <p:extLst>
              <p:ext uri="{D42A27DB-BD31-4B8C-83A1-F6EECF244321}">
                <p14:modId xmlns:p14="http://schemas.microsoft.com/office/powerpoint/2010/main" val="1626058854"/>
              </p:ext>
            </p:extLst>
          </p:nvPr>
        </p:nvGraphicFramePr>
        <p:xfrm>
          <a:off x="709302" y="1480241"/>
          <a:ext cx="10515600" cy="5059680"/>
        </p:xfrm>
        <a:graphic>
          <a:graphicData uri="http://schemas.openxmlformats.org/drawingml/2006/table">
            <a:tbl>
              <a:tblPr firstRow="1" bandRow="1">
                <a:tableStyleId>{5C22544A-7EE6-4342-B048-85BDC9FD1C3A}</a:tableStyleId>
              </a:tblPr>
              <a:tblGrid>
                <a:gridCol w="2555191">
                  <a:extLst>
                    <a:ext uri="{9D8B030D-6E8A-4147-A177-3AD203B41FA5}">
                      <a16:colId xmlns:a16="http://schemas.microsoft.com/office/drawing/2014/main" val="2205616682"/>
                    </a:ext>
                  </a:extLst>
                </a:gridCol>
                <a:gridCol w="4455209">
                  <a:extLst>
                    <a:ext uri="{9D8B030D-6E8A-4147-A177-3AD203B41FA5}">
                      <a16:colId xmlns:a16="http://schemas.microsoft.com/office/drawing/2014/main" val="2111848687"/>
                    </a:ext>
                  </a:extLst>
                </a:gridCol>
                <a:gridCol w="3505200">
                  <a:extLst>
                    <a:ext uri="{9D8B030D-6E8A-4147-A177-3AD203B41FA5}">
                      <a16:colId xmlns:a16="http://schemas.microsoft.com/office/drawing/2014/main" val="259310081"/>
                    </a:ext>
                  </a:extLst>
                </a:gridCol>
              </a:tblGrid>
              <a:tr h="370840">
                <a:tc>
                  <a:txBody>
                    <a:bodyPr/>
                    <a:lstStyle/>
                    <a:p>
                      <a:r>
                        <a:rPr lang="en-GB" dirty="0"/>
                        <a:t>What we agreed at the last session</a:t>
                      </a:r>
                    </a:p>
                  </a:txBody>
                  <a:tcPr/>
                </a:tc>
                <a:tc>
                  <a:txBody>
                    <a:bodyPr/>
                    <a:lstStyle/>
                    <a:p>
                      <a:r>
                        <a:rPr lang="en-GB" dirty="0"/>
                        <a:t>Progress against agreed actions</a:t>
                      </a:r>
                    </a:p>
                  </a:txBody>
                  <a:tcPr/>
                </a:tc>
                <a:tc>
                  <a:txBody>
                    <a:bodyPr/>
                    <a:lstStyle/>
                    <a:p>
                      <a:r>
                        <a:rPr lang="en-GB" dirty="0"/>
                        <a:t>Comments</a:t>
                      </a:r>
                    </a:p>
                  </a:txBody>
                  <a:tcPr/>
                </a:tc>
                <a:extLst>
                  <a:ext uri="{0D108BD9-81ED-4DB2-BD59-A6C34878D82A}">
                    <a16:rowId xmlns:a16="http://schemas.microsoft.com/office/drawing/2014/main" val="4445017"/>
                  </a:ext>
                </a:extLst>
              </a:tr>
              <a:tr h="370840">
                <a:tc>
                  <a:txBody>
                    <a:bodyPr/>
                    <a:lstStyle/>
                    <a:p>
                      <a:r>
                        <a:rPr lang="en-GB" sz="1600" dirty="0"/>
                        <a:t>Create a set of tools/ideas and resources to help meet identified learning needs which can be added to</a:t>
                      </a:r>
                    </a:p>
                  </a:txBody>
                  <a:tcPr/>
                </a:tc>
                <a:tc>
                  <a:txBody>
                    <a:bodyPr/>
                    <a:lstStyle/>
                    <a:p>
                      <a:r>
                        <a:rPr lang="en-GB" sz="1600" dirty="0"/>
                        <a:t>Same began and available in the document section of Nurturing and Weaving Networks SIG</a:t>
                      </a:r>
                    </a:p>
                  </a:txBody>
                  <a:tcPr/>
                </a:tc>
                <a:tc>
                  <a:txBody>
                    <a:bodyPr/>
                    <a:lstStyle/>
                    <a:p>
                      <a:r>
                        <a:rPr lang="en-GB" sz="1600" dirty="0">
                          <a:hlinkClick r:id="rId2"/>
                        </a:rPr>
                        <a:t>https://q.health.org.uk/document/tools-ideas-and-resources-to-support-networks-and-network-weaving/</a:t>
                      </a:r>
                      <a:r>
                        <a:rPr lang="en-GB" sz="1600" dirty="0"/>
                        <a:t> </a:t>
                      </a:r>
                    </a:p>
                  </a:txBody>
                  <a:tcPr/>
                </a:tc>
                <a:extLst>
                  <a:ext uri="{0D108BD9-81ED-4DB2-BD59-A6C34878D82A}">
                    <a16:rowId xmlns:a16="http://schemas.microsoft.com/office/drawing/2014/main" val="3641273317"/>
                  </a:ext>
                </a:extLst>
              </a:tr>
              <a:tr h="370840">
                <a:tc>
                  <a:txBody>
                    <a:bodyPr/>
                    <a:lstStyle/>
                    <a:p>
                      <a:r>
                        <a:rPr lang="en-US" sz="1600" dirty="0">
                          <a:effectLst/>
                          <a:latin typeface="Franklin Gothic Book" panose="020B0503020102020204" pitchFamily="34" charset="0"/>
                          <a:ea typeface="Franklin Gothic Book" panose="020B0503020102020204" pitchFamily="34" charset="0"/>
                          <a:cs typeface="Times New Roman" panose="02020603050405020304" pitchFamily="18" charset="0"/>
                        </a:rPr>
                        <a:t>Share the core 7 tools used in the Network Weaving Learning series contained in the Network Weavers Handbook </a:t>
                      </a:r>
                      <a:endParaRPr lang="en-GB" sz="1600" dirty="0"/>
                    </a:p>
                  </a:txBody>
                  <a:tcPr/>
                </a:tc>
                <a:tc>
                  <a:txBody>
                    <a:bodyPr/>
                    <a:lstStyle/>
                    <a:p>
                      <a:r>
                        <a:rPr lang="en-GB" sz="1600" dirty="0"/>
                        <a:t>Same available in the final draft of the Network weavers reflective log and assessing your network shared at an active learning session </a:t>
                      </a:r>
                    </a:p>
                    <a:p>
                      <a:endParaRPr lang="en-GB" sz="1600" dirty="0"/>
                    </a:p>
                    <a:p>
                      <a:r>
                        <a:rPr lang="en-GB" sz="1600" dirty="0"/>
                        <a:t>Work underway to create a Matchmaking tool</a:t>
                      </a:r>
                    </a:p>
                  </a:txBody>
                  <a:tcPr/>
                </a:tc>
                <a:tc>
                  <a:txBody>
                    <a:bodyPr/>
                    <a:lstStyle/>
                    <a:p>
                      <a:r>
                        <a:rPr lang="en-GB" sz="1600" dirty="0"/>
                        <a:t>A poll is being created soon to explore priorities for action learning sets focusing on the other 7 tools plus others people may find of interest </a:t>
                      </a:r>
                    </a:p>
                  </a:txBody>
                  <a:tcPr/>
                </a:tc>
                <a:extLst>
                  <a:ext uri="{0D108BD9-81ED-4DB2-BD59-A6C34878D82A}">
                    <a16:rowId xmlns:a16="http://schemas.microsoft.com/office/drawing/2014/main" val="3069466914"/>
                  </a:ext>
                </a:extLst>
              </a:tr>
              <a:tr h="370840">
                <a:tc>
                  <a:txBody>
                    <a:bodyPr/>
                    <a:lstStyle/>
                    <a:p>
                      <a:r>
                        <a:rPr lang="en-GB" sz="1600" dirty="0"/>
                        <a:t>Build further learning spaces within the Q community</a:t>
                      </a:r>
                    </a:p>
                  </a:txBody>
                  <a:tcPr/>
                </a:tc>
                <a:tc>
                  <a:txBody>
                    <a:bodyPr/>
                    <a:lstStyle/>
                    <a:p>
                      <a:pPr marL="0" indent="0">
                        <a:buNone/>
                      </a:pPr>
                      <a:r>
                        <a:rPr lang="en-GB" sz="1600" dirty="0"/>
                        <a:t>12/1/22 	23/2/22	6/4/22</a:t>
                      </a:r>
                    </a:p>
                    <a:p>
                      <a:pPr marL="0" indent="0">
                        <a:buNone/>
                      </a:pPr>
                      <a:r>
                        <a:rPr lang="en-GB" sz="1600" dirty="0"/>
                        <a:t>Peer Assist  ‘Supporting each other find ways to support effective Networks</a:t>
                      </a:r>
                    </a:p>
                    <a:p>
                      <a:pPr marL="0" indent="0">
                        <a:buNone/>
                      </a:pPr>
                      <a:endParaRPr lang="en-GB" sz="1600" dirty="0"/>
                    </a:p>
                    <a:p>
                      <a:pPr marL="0" indent="0">
                        <a:buNone/>
                      </a:pPr>
                      <a:r>
                        <a:rPr lang="en-GB" sz="1600" dirty="0"/>
                        <a:t>19/1/22	9/2/22	9/3/22</a:t>
                      </a:r>
                    </a:p>
                    <a:p>
                      <a:pPr marL="0" indent="0">
                        <a:buNone/>
                      </a:pPr>
                      <a:r>
                        <a:rPr lang="en-GB" sz="1600" dirty="0"/>
                        <a:t>Active learning sessions around Networks and Network weaving tools and ideas</a:t>
                      </a:r>
                    </a:p>
                    <a:p>
                      <a:endParaRPr lang="en-GB" sz="1600" dirty="0"/>
                    </a:p>
                  </a:txBody>
                  <a:tcPr/>
                </a:tc>
                <a:tc>
                  <a:txBody>
                    <a:bodyPr/>
                    <a:lstStyle/>
                    <a:p>
                      <a:r>
                        <a:rPr lang="en-GB" sz="1600" dirty="0"/>
                        <a:t>The sessions reflect the learning needs of those attending </a:t>
                      </a:r>
                    </a:p>
                  </a:txBody>
                  <a:tcPr/>
                </a:tc>
                <a:extLst>
                  <a:ext uri="{0D108BD9-81ED-4DB2-BD59-A6C34878D82A}">
                    <a16:rowId xmlns:a16="http://schemas.microsoft.com/office/drawing/2014/main" val="1665164947"/>
                  </a:ext>
                </a:extLst>
              </a:tr>
            </a:tbl>
          </a:graphicData>
        </a:graphic>
      </p:graphicFrame>
    </p:spTree>
    <p:extLst>
      <p:ext uri="{BB962C8B-B14F-4D97-AF65-F5344CB8AC3E}">
        <p14:creationId xmlns:p14="http://schemas.microsoft.com/office/powerpoint/2010/main" val="347705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F2AA-0295-20FA-35CA-07BF7A1A5C24}"/>
              </a:ext>
            </a:extLst>
          </p:cNvPr>
          <p:cNvSpPr>
            <a:spLocks noGrp="1"/>
          </p:cNvSpPr>
          <p:nvPr>
            <p:ph type="title"/>
          </p:nvPr>
        </p:nvSpPr>
        <p:spPr/>
        <p:txBody>
          <a:bodyPr/>
          <a:lstStyle/>
          <a:p>
            <a:r>
              <a:rPr lang="en-GB" dirty="0"/>
              <a:t>Update from our last session</a:t>
            </a:r>
          </a:p>
        </p:txBody>
      </p:sp>
      <p:graphicFrame>
        <p:nvGraphicFramePr>
          <p:cNvPr id="4" name="Table 4">
            <a:extLst>
              <a:ext uri="{FF2B5EF4-FFF2-40B4-BE49-F238E27FC236}">
                <a16:creationId xmlns:a16="http://schemas.microsoft.com/office/drawing/2014/main" id="{55BE3B06-B989-F3B5-C41C-59A5963C4E0C}"/>
              </a:ext>
            </a:extLst>
          </p:cNvPr>
          <p:cNvGraphicFramePr>
            <a:graphicFrameLocks noGrp="1"/>
          </p:cNvGraphicFramePr>
          <p:nvPr>
            <p:extLst>
              <p:ext uri="{D42A27DB-BD31-4B8C-83A1-F6EECF244321}">
                <p14:modId xmlns:p14="http://schemas.microsoft.com/office/powerpoint/2010/main" val="2547874551"/>
              </p:ext>
            </p:extLst>
          </p:nvPr>
        </p:nvGraphicFramePr>
        <p:xfrm>
          <a:off x="709302" y="1292233"/>
          <a:ext cx="10515600" cy="5455920"/>
        </p:xfrm>
        <a:graphic>
          <a:graphicData uri="http://schemas.openxmlformats.org/drawingml/2006/table">
            <a:tbl>
              <a:tblPr firstRow="1" bandRow="1">
                <a:tableStyleId>{5C22544A-7EE6-4342-B048-85BDC9FD1C3A}</a:tableStyleId>
              </a:tblPr>
              <a:tblGrid>
                <a:gridCol w="2555191">
                  <a:extLst>
                    <a:ext uri="{9D8B030D-6E8A-4147-A177-3AD203B41FA5}">
                      <a16:colId xmlns:a16="http://schemas.microsoft.com/office/drawing/2014/main" val="2205616682"/>
                    </a:ext>
                  </a:extLst>
                </a:gridCol>
                <a:gridCol w="4455209">
                  <a:extLst>
                    <a:ext uri="{9D8B030D-6E8A-4147-A177-3AD203B41FA5}">
                      <a16:colId xmlns:a16="http://schemas.microsoft.com/office/drawing/2014/main" val="2111848687"/>
                    </a:ext>
                  </a:extLst>
                </a:gridCol>
                <a:gridCol w="3505200">
                  <a:extLst>
                    <a:ext uri="{9D8B030D-6E8A-4147-A177-3AD203B41FA5}">
                      <a16:colId xmlns:a16="http://schemas.microsoft.com/office/drawing/2014/main" val="259310081"/>
                    </a:ext>
                  </a:extLst>
                </a:gridCol>
              </a:tblGrid>
              <a:tr h="370840">
                <a:tc>
                  <a:txBody>
                    <a:bodyPr/>
                    <a:lstStyle/>
                    <a:p>
                      <a:r>
                        <a:rPr lang="en-GB" dirty="0"/>
                        <a:t>What we agreed at the last session</a:t>
                      </a:r>
                    </a:p>
                  </a:txBody>
                  <a:tcPr/>
                </a:tc>
                <a:tc>
                  <a:txBody>
                    <a:bodyPr/>
                    <a:lstStyle/>
                    <a:p>
                      <a:r>
                        <a:rPr lang="en-GB" dirty="0"/>
                        <a:t>Progress against agreed actions</a:t>
                      </a:r>
                    </a:p>
                  </a:txBody>
                  <a:tcPr/>
                </a:tc>
                <a:tc>
                  <a:txBody>
                    <a:bodyPr/>
                    <a:lstStyle/>
                    <a:p>
                      <a:r>
                        <a:rPr lang="en-GB" dirty="0"/>
                        <a:t>Comments</a:t>
                      </a:r>
                    </a:p>
                  </a:txBody>
                  <a:tcPr/>
                </a:tc>
                <a:extLst>
                  <a:ext uri="{0D108BD9-81ED-4DB2-BD59-A6C34878D82A}">
                    <a16:rowId xmlns:a16="http://schemas.microsoft.com/office/drawing/2014/main" val="4445017"/>
                  </a:ext>
                </a:extLst>
              </a:tr>
              <a:tr h="370840">
                <a:tc>
                  <a:txBody>
                    <a:bodyPr/>
                    <a:lstStyle/>
                    <a:p>
                      <a:r>
                        <a:rPr lang="en-GB" sz="1600" dirty="0"/>
                        <a:t>Invite people to share their good news stories around using network weaving tools, ideas and resources </a:t>
                      </a:r>
                    </a:p>
                  </a:txBody>
                  <a:tcPr/>
                </a:tc>
                <a:tc>
                  <a:txBody>
                    <a:bodyPr/>
                    <a:lstStyle/>
                    <a:p>
                      <a:r>
                        <a:rPr lang="en-GB" sz="1600" dirty="0"/>
                        <a:t>Session being planned for early 2023</a:t>
                      </a:r>
                    </a:p>
                  </a:txBody>
                  <a:tcPr/>
                </a:tc>
                <a:tc>
                  <a:txBody>
                    <a:bodyPr/>
                    <a:lstStyle/>
                    <a:p>
                      <a:pPr marL="0" indent="0">
                        <a:buNone/>
                      </a:pPr>
                      <a:r>
                        <a:rPr lang="en-GB" sz="1600" dirty="0"/>
                        <a:t>Anyone interested in sharing their good news stories to contact Mandy Andrew </a:t>
                      </a:r>
                    </a:p>
                    <a:p>
                      <a:pPr marL="0" indent="0">
                        <a:buNone/>
                      </a:pPr>
                      <a:r>
                        <a:rPr lang="en-GB" sz="1600" dirty="0">
                          <a:hlinkClick r:id="rId2"/>
                        </a:rPr>
                        <a:t>mandy.andrew@alliance-scotland.org.uk</a:t>
                      </a:r>
                      <a:r>
                        <a:rPr lang="en-GB" sz="1600" dirty="0"/>
                        <a:t> </a:t>
                      </a:r>
                    </a:p>
                    <a:p>
                      <a:endParaRPr lang="en-GB" sz="1600" dirty="0"/>
                    </a:p>
                  </a:txBody>
                  <a:tcPr/>
                </a:tc>
                <a:extLst>
                  <a:ext uri="{0D108BD9-81ED-4DB2-BD59-A6C34878D82A}">
                    <a16:rowId xmlns:a16="http://schemas.microsoft.com/office/drawing/2014/main" val="3641273317"/>
                  </a:ext>
                </a:extLst>
              </a:tr>
              <a:tr h="370840">
                <a:tc>
                  <a:txBody>
                    <a:bodyPr/>
                    <a:lstStyle/>
                    <a:p>
                      <a:r>
                        <a:rPr lang="en-GB" sz="1600" dirty="0"/>
                        <a:t>Continue to build connections with other SIGs and Hexitime</a:t>
                      </a:r>
                    </a:p>
                  </a:txBody>
                  <a:tcPr/>
                </a:tc>
                <a:tc>
                  <a:txBody>
                    <a:bodyPr/>
                    <a:lstStyle/>
                    <a:p>
                      <a:r>
                        <a:rPr lang="en-GB" sz="1600" dirty="0"/>
                        <a:t>Active learning session delivered on Wise Crowds with LS SIG </a:t>
                      </a:r>
                    </a:p>
                    <a:p>
                      <a:endParaRPr lang="en-GB" sz="1600" dirty="0"/>
                    </a:p>
                    <a:p>
                      <a:r>
                        <a:rPr lang="en-GB" sz="1600" dirty="0"/>
                        <a:t>How charged is your battery with staff wellbeing SIG</a:t>
                      </a:r>
                    </a:p>
                    <a:p>
                      <a:endParaRPr lang="en-GB" sz="1600" dirty="0"/>
                    </a:p>
                    <a:p>
                      <a:r>
                        <a:rPr lang="en-GB" sz="1600" dirty="0"/>
                        <a:t>Links being built with Hexitime around Goals and Guides</a:t>
                      </a:r>
                    </a:p>
                  </a:txBody>
                  <a:tcPr/>
                </a:tc>
                <a:tc>
                  <a:txBody>
                    <a:bodyPr/>
                    <a:lstStyle/>
                    <a:p>
                      <a:r>
                        <a:rPr lang="en-GB" sz="1600" dirty="0"/>
                        <a:t>9/12 4.30-5.30pm </a:t>
                      </a:r>
                      <a:r>
                        <a:rPr lang="en-GB" sz="1800" u="sng" kern="1200" dirty="0">
                          <a:solidFill>
                            <a:schemeClr val="dk1"/>
                          </a:solidFill>
                          <a:effectLst/>
                          <a:latin typeface="+mn-lt"/>
                          <a:ea typeface="+mn-ea"/>
                          <a:cs typeface="+mn-cs"/>
                          <a:hlinkClick r:id="rId3"/>
                        </a:rPr>
                        <a:t>https://q.health.org.uk/event/readjusting-energy-levels-the-battery-exercise-a-staff-wellbeing-learning-session/</a:t>
                      </a:r>
                      <a:endParaRPr lang="en-GB" sz="1600" dirty="0"/>
                    </a:p>
                  </a:txBody>
                  <a:tcPr/>
                </a:tc>
                <a:extLst>
                  <a:ext uri="{0D108BD9-81ED-4DB2-BD59-A6C34878D82A}">
                    <a16:rowId xmlns:a16="http://schemas.microsoft.com/office/drawing/2014/main" val="3069466914"/>
                  </a:ext>
                </a:extLst>
              </a:tr>
              <a:tr h="370840">
                <a:tc>
                  <a:txBody>
                    <a:bodyPr/>
                    <a:lstStyle/>
                    <a:p>
                      <a:r>
                        <a:rPr lang="en-GB" sz="1600" dirty="0"/>
                        <a:t>Share the reports from these conversations as Flash Reports in the NW Sig documents</a:t>
                      </a:r>
                    </a:p>
                  </a:txBody>
                  <a:tcPr/>
                </a:tc>
                <a:tc>
                  <a:txBody>
                    <a:bodyPr/>
                    <a:lstStyle/>
                    <a:p>
                      <a:r>
                        <a:rPr lang="en-GB" sz="1600" dirty="0"/>
                        <a:t>Report shared and also invitation to attend this session sent out to the wider Q Community</a:t>
                      </a:r>
                    </a:p>
                  </a:txBody>
                  <a:tcPr/>
                </a:tc>
                <a:tc>
                  <a:txBody>
                    <a:bodyPr/>
                    <a:lstStyle/>
                    <a:p>
                      <a:r>
                        <a:rPr lang="en-GB" sz="1800" b="0" i="0" u="none" strike="noStrike" kern="1200" dirty="0">
                          <a:solidFill>
                            <a:schemeClr val="dk1"/>
                          </a:solidFill>
                          <a:effectLst/>
                          <a:latin typeface="+mn-lt"/>
                          <a:ea typeface="+mn-ea"/>
                          <a:cs typeface="+mn-cs"/>
                          <a:hlinkClick r:id="rId4"/>
                        </a:rPr>
                        <a:t>https://q.health.org.uk/document/flash-report-from-conversations-around-networking-skills-and-support-for-those-who-network-4th-oct-2022/</a:t>
                      </a:r>
                      <a:endParaRPr lang="en-GB" sz="1600" dirty="0"/>
                    </a:p>
                  </a:txBody>
                  <a:tcPr/>
                </a:tc>
                <a:extLst>
                  <a:ext uri="{0D108BD9-81ED-4DB2-BD59-A6C34878D82A}">
                    <a16:rowId xmlns:a16="http://schemas.microsoft.com/office/drawing/2014/main" val="1665164947"/>
                  </a:ext>
                </a:extLst>
              </a:tr>
            </a:tbl>
          </a:graphicData>
        </a:graphic>
      </p:graphicFrame>
    </p:spTree>
    <p:extLst>
      <p:ext uri="{BB962C8B-B14F-4D97-AF65-F5344CB8AC3E}">
        <p14:creationId xmlns:p14="http://schemas.microsoft.com/office/powerpoint/2010/main" val="138311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2F56-931D-B93C-F1A9-A72FCF43E147}"/>
              </a:ext>
            </a:extLst>
          </p:cNvPr>
          <p:cNvSpPr>
            <a:spLocks noGrp="1"/>
          </p:cNvSpPr>
          <p:nvPr>
            <p:ph type="title"/>
          </p:nvPr>
        </p:nvSpPr>
        <p:spPr/>
        <p:txBody>
          <a:bodyPr/>
          <a:lstStyle/>
          <a:p>
            <a:r>
              <a:rPr lang="en-GB" dirty="0"/>
              <a:t>Where are we going?</a:t>
            </a:r>
          </a:p>
        </p:txBody>
      </p:sp>
      <p:graphicFrame>
        <p:nvGraphicFramePr>
          <p:cNvPr id="4" name="Content Placeholder 3">
            <a:extLst>
              <a:ext uri="{FF2B5EF4-FFF2-40B4-BE49-F238E27FC236}">
                <a16:creationId xmlns:a16="http://schemas.microsoft.com/office/drawing/2014/main" id="{D34AB4C4-2466-841D-20D6-E016184098F1}"/>
              </a:ext>
            </a:extLst>
          </p:cNvPr>
          <p:cNvGraphicFramePr>
            <a:graphicFrameLocks noGrp="1"/>
          </p:cNvGraphicFramePr>
          <p:nvPr>
            <p:ph idx="1"/>
            <p:extLst>
              <p:ext uri="{D42A27DB-BD31-4B8C-83A1-F6EECF244321}">
                <p14:modId xmlns:p14="http://schemas.microsoft.com/office/powerpoint/2010/main" val="29653229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17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62661"/>
          </a:xfrm>
          <a:prstGeom prst="rect">
            <a:avLst/>
          </a:prstGeom>
          <a:noFill/>
          <a:ln>
            <a:noFill/>
          </a:ln>
        </p:spPr>
      </p:pic>
      <p:sp>
        <p:nvSpPr>
          <p:cNvPr id="69" name="Google Shape;69;p15"/>
          <p:cNvSpPr txBox="1"/>
          <p:nvPr/>
        </p:nvSpPr>
        <p:spPr>
          <a:xfrm>
            <a:off x="2248828" y="1164216"/>
            <a:ext cx="7694336" cy="5250518"/>
          </a:xfrm>
          <a:prstGeom prst="rect">
            <a:avLst/>
          </a:prstGeom>
          <a:noFill/>
          <a:ln>
            <a:noFill/>
          </a:ln>
        </p:spPr>
        <p:txBody>
          <a:bodyPr spcFirstLastPara="1" wrap="square" lIns="26532" tIns="26532" rIns="26532" bIns="26532" anchor="t" anchorCtr="0">
            <a:spAutoFit/>
          </a:bodyPr>
          <a:lstStyle/>
          <a:p>
            <a:pPr>
              <a:spcBef>
                <a:spcPts val="348"/>
              </a:spcBef>
            </a:pPr>
            <a:r>
              <a:rPr lang="en" sz="3773" b="1" dirty="0">
                <a:solidFill>
                  <a:schemeClr val="lt1"/>
                </a:solidFill>
                <a:latin typeface="Source Sans Pro"/>
                <a:ea typeface="Source Sans Pro"/>
                <a:cs typeface="Source Sans Pro"/>
                <a:sym typeface="Source Sans Pro"/>
              </a:rPr>
              <a:t>Welcome to Hexitime.</a:t>
            </a:r>
            <a:endParaRPr sz="3773" b="1" dirty="0">
              <a:solidFill>
                <a:schemeClr val="lt1"/>
              </a:solidFill>
              <a:latin typeface="Source Sans Pro"/>
              <a:ea typeface="Source Sans Pro"/>
              <a:cs typeface="Source Sans Pro"/>
              <a:sym typeface="Source Sans Pro"/>
            </a:endParaRPr>
          </a:p>
          <a:p>
            <a:pPr>
              <a:spcBef>
                <a:spcPts val="348"/>
              </a:spcBef>
              <a:buClr>
                <a:schemeClr val="dk1"/>
              </a:buClr>
              <a:buSzPts val="1100"/>
            </a:pPr>
            <a:r>
              <a:rPr lang="en" sz="3773" b="1" dirty="0">
                <a:solidFill>
                  <a:schemeClr val="lt1"/>
                </a:solidFill>
                <a:latin typeface="Source Sans Pro"/>
                <a:ea typeface="Source Sans Pro"/>
                <a:cs typeface="Source Sans Pro"/>
                <a:sym typeface="Source Sans Pro"/>
              </a:rPr>
              <a:t>This is </a:t>
            </a:r>
            <a:r>
              <a:rPr lang="en" sz="3773" b="1" dirty="0">
                <a:solidFill>
                  <a:srgbClr val="4CBCB1"/>
                </a:solidFill>
                <a:latin typeface="Source Sans Pro"/>
                <a:ea typeface="Source Sans Pro"/>
                <a:cs typeface="Source Sans Pro"/>
                <a:sym typeface="Source Sans Pro"/>
              </a:rPr>
              <a:t>our mission. </a:t>
            </a:r>
            <a:endParaRPr sz="3773" b="1" dirty="0">
              <a:solidFill>
                <a:srgbClr val="4CBCB1"/>
              </a:solidFill>
              <a:latin typeface="Source Sans Pro"/>
              <a:ea typeface="Source Sans Pro"/>
              <a:cs typeface="Source Sans Pro"/>
              <a:sym typeface="Source Sans Pro"/>
            </a:endParaRPr>
          </a:p>
          <a:p>
            <a:pPr>
              <a:lnSpc>
                <a:spcPct val="115000"/>
              </a:lnSpc>
              <a:spcBef>
                <a:spcPts val="348"/>
              </a:spcBef>
              <a:buClr>
                <a:schemeClr val="dk1"/>
              </a:buClr>
              <a:buSzPts val="1100"/>
            </a:pPr>
            <a:r>
              <a:rPr lang="en" sz="3773" b="1" dirty="0">
                <a:solidFill>
                  <a:schemeClr val="dk1"/>
                </a:solidFill>
                <a:latin typeface="Source Sans Pro"/>
                <a:ea typeface="Source Sans Pro"/>
                <a:cs typeface="Source Sans Pro"/>
                <a:sym typeface="Source Sans Pro"/>
              </a:rPr>
              <a:t>					</a:t>
            </a:r>
            <a:endParaRPr sz="3773" b="1" dirty="0">
              <a:solidFill>
                <a:schemeClr val="dk1"/>
              </a:solidFill>
              <a:latin typeface="Source Sans Pro"/>
              <a:ea typeface="Source Sans Pro"/>
              <a:cs typeface="Source Sans Pro"/>
              <a:sym typeface="Source Sans Pro"/>
            </a:endParaRPr>
          </a:p>
          <a:p>
            <a:pPr>
              <a:buClr>
                <a:schemeClr val="dk1"/>
              </a:buClr>
              <a:buSzPts val="1100"/>
            </a:pPr>
            <a:r>
              <a:rPr lang="en" sz="3773" b="1" dirty="0">
                <a:solidFill>
                  <a:schemeClr val="dk1"/>
                </a:solidFill>
                <a:latin typeface="Source Sans Pro"/>
                <a:ea typeface="Source Sans Pro"/>
                <a:cs typeface="Source Sans Pro"/>
                <a:sym typeface="Source Sans Pro"/>
              </a:rPr>
              <a:t>				</a:t>
            </a:r>
            <a:endParaRPr sz="3773" b="1" dirty="0">
              <a:solidFill>
                <a:schemeClr val="dk1"/>
              </a:solidFill>
              <a:latin typeface="Source Sans Pro"/>
              <a:ea typeface="Source Sans Pro"/>
              <a:cs typeface="Source Sans Pro"/>
              <a:sym typeface="Source Sans Pro"/>
            </a:endParaRPr>
          </a:p>
          <a:p>
            <a:pPr>
              <a:buClr>
                <a:schemeClr val="dk1"/>
              </a:buClr>
              <a:buSzPts val="1100"/>
            </a:pPr>
            <a:r>
              <a:rPr lang="en" sz="3773" b="1" dirty="0">
                <a:solidFill>
                  <a:schemeClr val="dk1"/>
                </a:solidFill>
                <a:latin typeface="Source Sans Pro"/>
                <a:ea typeface="Source Sans Pro"/>
                <a:cs typeface="Source Sans Pro"/>
                <a:sym typeface="Source Sans Pro"/>
              </a:rPr>
              <a:t>			</a:t>
            </a:r>
            <a:endParaRPr sz="3773" b="1" dirty="0">
              <a:solidFill>
                <a:schemeClr val="dk1"/>
              </a:solidFill>
              <a:latin typeface="Source Sans Pro"/>
              <a:ea typeface="Source Sans Pro"/>
              <a:cs typeface="Source Sans Pro"/>
              <a:sym typeface="Source Sans Pro"/>
            </a:endParaRPr>
          </a:p>
          <a:p>
            <a:pPr>
              <a:buClr>
                <a:schemeClr val="dk1"/>
              </a:buClr>
              <a:buSzPts val="1100"/>
            </a:pPr>
            <a:r>
              <a:rPr lang="en" sz="3773" b="1" dirty="0">
                <a:solidFill>
                  <a:schemeClr val="dk1"/>
                </a:solidFill>
                <a:latin typeface="Source Sans Pro"/>
                <a:ea typeface="Source Sans Pro"/>
                <a:cs typeface="Source Sans Pro"/>
                <a:sym typeface="Source Sans Pro"/>
              </a:rPr>
              <a:t>		</a:t>
            </a:r>
            <a:endParaRPr sz="3773" b="1" dirty="0">
              <a:solidFill>
                <a:schemeClr val="dk1"/>
              </a:solidFill>
              <a:latin typeface="Source Sans Pro"/>
              <a:ea typeface="Source Sans Pro"/>
              <a:cs typeface="Source Sans Pro"/>
              <a:sym typeface="Source Sans Pro"/>
            </a:endParaRPr>
          </a:p>
          <a:p>
            <a:r>
              <a:rPr lang="en" sz="3773" b="1" dirty="0">
                <a:solidFill>
                  <a:srgbClr val="4CBCB1"/>
                </a:solidFill>
                <a:latin typeface="Source Sans Pro"/>
                <a:ea typeface="Source Sans Pro"/>
                <a:cs typeface="Source Sans Pro"/>
                <a:sym typeface="Source Sans Pro"/>
              </a:rPr>
              <a:t> </a:t>
            </a:r>
            <a:endParaRPr sz="3773" b="1" dirty="0">
              <a:solidFill>
                <a:srgbClr val="4CBCB1"/>
              </a:solidFill>
              <a:latin typeface="Source Sans Pro"/>
              <a:ea typeface="Source Sans Pro"/>
              <a:cs typeface="Source Sans Pro"/>
              <a:sym typeface="Source Sans Pro"/>
            </a:endParaRPr>
          </a:p>
          <a:p>
            <a:pPr>
              <a:lnSpc>
                <a:spcPct val="115000"/>
              </a:lnSpc>
            </a:pPr>
            <a:r>
              <a:rPr lang="en" sz="319" b="1" dirty="0">
                <a:solidFill>
                  <a:schemeClr val="dk1"/>
                </a:solidFill>
                <a:latin typeface="Source Sans Pro"/>
                <a:ea typeface="Source Sans Pro"/>
                <a:cs typeface="Source Sans Pro"/>
                <a:sym typeface="Source Sans Pro"/>
              </a:rPr>
              <a:t>					</a:t>
            </a:r>
            <a:endParaRPr sz="319" b="1" dirty="0">
              <a:solidFill>
                <a:schemeClr val="dk1"/>
              </a:solidFill>
              <a:latin typeface="Source Sans Pro"/>
              <a:ea typeface="Source Sans Pro"/>
              <a:cs typeface="Source Sans Pro"/>
              <a:sym typeface="Source Sans Pro"/>
            </a:endParaRPr>
          </a:p>
          <a:p>
            <a:r>
              <a:rPr lang="en" sz="319" b="1" dirty="0">
                <a:solidFill>
                  <a:schemeClr val="dk1"/>
                </a:solidFill>
                <a:latin typeface="Source Sans Pro"/>
                <a:ea typeface="Source Sans Pro"/>
                <a:cs typeface="Source Sans Pro"/>
                <a:sym typeface="Source Sans Pro"/>
              </a:rPr>
              <a:t>				</a:t>
            </a:r>
            <a:endParaRPr sz="319" b="1" dirty="0">
              <a:solidFill>
                <a:schemeClr val="dk1"/>
              </a:solidFill>
              <a:latin typeface="Source Sans Pro"/>
              <a:ea typeface="Source Sans Pro"/>
              <a:cs typeface="Source Sans Pro"/>
              <a:sym typeface="Source Sans Pro"/>
            </a:endParaRPr>
          </a:p>
          <a:p>
            <a:r>
              <a:rPr lang="en" sz="319" b="1" dirty="0">
                <a:solidFill>
                  <a:schemeClr val="dk1"/>
                </a:solidFill>
                <a:latin typeface="Source Sans Pro"/>
                <a:ea typeface="Source Sans Pro"/>
                <a:cs typeface="Source Sans Pro"/>
                <a:sym typeface="Source Sans Pro"/>
              </a:rPr>
              <a:t>			</a:t>
            </a:r>
            <a:endParaRPr sz="319" b="1" dirty="0">
              <a:solidFill>
                <a:schemeClr val="dk1"/>
              </a:solidFill>
              <a:latin typeface="Source Sans Pro"/>
              <a:ea typeface="Source Sans Pro"/>
              <a:cs typeface="Source Sans Pro"/>
              <a:sym typeface="Source Sans Pro"/>
            </a:endParaRPr>
          </a:p>
          <a:p>
            <a:endParaRPr sz="4353" b="1" dirty="0">
              <a:solidFill>
                <a:srgbClr val="0D1A2D"/>
              </a:solidFill>
              <a:latin typeface="Source Sans Pro"/>
              <a:ea typeface="Source Sans Pro"/>
              <a:cs typeface="Source Sans Pro"/>
              <a:sym typeface="Source Sans Pro"/>
            </a:endParaRPr>
          </a:p>
          <a:p>
            <a:pPr>
              <a:lnSpc>
                <a:spcPct val="115000"/>
              </a:lnSpc>
            </a:pPr>
            <a:r>
              <a:rPr lang="en" sz="319" dirty="0">
                <a:solidFill>
                  <a:schemeClr val="dk1"/>
                </a:solidFill>
              </a:rPr>
              <a:t>					</a:t>
            </a:r>
            <a:endParaRPr sz="319" dirty="0">
              <a:solidFill>
                <a:schemeClr val="dk1"/>
              </a:solidFill>
            </a:endParaRPr>
          </a:p>
          <a:p>
            <a:r>
              <a:rPr lang="en" sz="319" dirty="0">
                <a:solidFill>
                  <a:schemeClr val="dk1"/>
                </a:solidFill>
              </a:rPr>
              <a:t>	</a:t>
            </a:r>
            <a:endParaRPr sz="2902" dirty="0"/>
          </a:p>
        </p:txBody>
      </p:sp>
      <p:sp>
        <p:nvSpPr>
          <p:cNvPr id="70" name="Google Shape;70;p15"/>
          <p:cNvSpPr txBox="1"/>
          <p:nvPr/>
        </p:nvSpPr>
        <p:spPr>
          <a:xfrm>
            <a:off x="2248836" y="2933701"/>
            <a:ext cx="7694328" cy="4168646"/>
          </a:xfrm>
          <a:prstGeom prst="rect">
            <a:avLst/>
          </a:prstGeom>
          <a:noFill/>
          <a:ln>
            <a:noFill/>
          </a:ln>
        </p:spPr>
        <p:txBody>
          <a:bodyPr spcFirstLastPara="1" wrap="square" lIns="26532" tIns="26532" rIns="26532" bIns="26532" anchor="t" anchorCtr="0">
            <a:normAutofit fontScale="40000" lnSpcReduction="20000"/>
          </a:bodyPr>
          <a:lstStyle/>
          <a:p>
            <a:pPr>
              <a:lnSpc>
                <a:spcPct val="120000"/>
              </a:lnSpc>
              <a:spcBef>
                <a:spcPts val="348"/>
              </a:spcBef>
            </a:pPr>
            <a:r>
              <a:rPr lang="en" sz="6965" dirty="0">
                <a:solidFill>
                  <a:schemeClr val="lt1"/>
                </a:solidFill>
                <a:latin typeface="Source Sans Pro"/>
                <a:ea typeface="Source Sans Pro"/>
                <a:cs typeface="Source Sans Pro"/>
                <a:sym typeface="Source Sans Pro"/>
              </a:rPr>
              <a:t>Access to knowledge should be a human right. But not everyone who needs it can get it. This is wrong.</a:t>
            </a:r>
            <a:endParaRPr sz="6965" dirty="0">
              <a:solidFill>
                <a:schemeClr val="lt1"/>
              </a:solidFill>
              <a:latin typeface="Source Sans Pro"/>
              <a:ea typeface="Source Sans Pro"/>
              <a:cs typeface="Source Sans Pro"/>
              <a:sym typeface="Source Sans Pro"/>
            </a:endParaRPr>
          </a:p>
          <a:p>
            <a:pPr>
              <a:lnSpc>
                <a:spcPct val="120000"/>
              </a:lnSpc>
              <a:spcBef>
                <a:spcPts val="348"/>
              </a:spcBef>
            </a:pPr>
            <a:r>
              <a:rPr lang="en" sz="6965" dirty="0">
                <a:solidFill>
                  <a:schemeClr val="lt1"/>
                </a:solidFill>
                <a:latin typeface="Source Sans Pro"/>
                <a:ea typeface="Source Sans Pro"/>
                <a:cs typeface="Source Sans Pro"/>
                <a:sym typeface="Source Sans Pro"/>
              </a:rPr>
              <a:t>						</a:t>
            </a:r>
            <a:endParaRPr sz="6965" dirty="0">
              <a:solidFill>
                <a:schemeClr val="lt1"/>
              </a:solidFill>
              <a:latin typeface="Source Sans Pro"/>
              <a:ea typeface="Source Sans Pro"/>
              <a:cs typeface="Source Sans Pro"/>
              <a:sym typeface="Source Sans Pro"/>
            </a:endParaRPr>
          </a:p>
          <a:p>
            <a:pPr>
              <a:lnSpc>
                <a:spcPct val="120000"/>
              </a:lnSpc>
              <a:spcBef>
                <a:spcPts val="348"/>
              </a:spcBef>
            </a:pPr>
            <a:r>
              <a:rPr lang="en" sz="6965" dirty="0">
                <a:solidFill>
                  <a:schemeClr val="lt1"/>
                </a:solidFill>
                <a:latin typeface="Source Sans Pro"/>
                <a:ea typeface="Source Sans Pro"/>
                <a:cs typeface="Source Sans Pro"/>
                <a:sym typeface="Source Sans Pro"/>
              </a:rPr>
              <a:t>Hexitime democratises access to knowledge, skills and services among professionals. We remove barriers to the flow of  information and connect the right people, at the right time. In a way that’s fair. </a:t>
            </a:r>
            <a:endParaRPr sz="3773" b="1" dirty="0">
              <a:solidFill>
                <a:schemeClr val="lt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6198" y="0"/>
            <a:ext cx="10945802" cy="6857925"/>
          </a:xfrm>
          <a:prstGeom prst="rect">
            <a:avLst/>
          </a:prstGeom>
          <a:noFill/>
          <a:ln>
            <a:noFill/>
          </a:ln>
        </p:spPr>
      </p:pic>
      <p:sp>
        <p:nvSpPr>
          <p:cNvPr id="91" name="Google Shape;91;p18"/>
          <p:cNvSpPr txBox="1"/>
          <p:nvPr/>
        </p:nvSpPr>
        <p:spPr>
          <a:xfrm>
            <a:off x="1839240" y="1676104"/>
            <a:ext cx="6432203" cy="1369520"/>
          </a:xfrm>
          <a:prstGeom prst="rect">
            <a:avLst/>
          </a:prstGeom>
          <a:noFill/>
          <a:ln>
            <a:noFill/>
          </a:ln>
        </p:spPr>
        <p:txBody>
          <a:bodyPr spcFirstLastPara="1" wrap="square" lIns="26532" tIns="26532" rIns="26532" bIns="26532" anchor="t" anchorCtr="0">
            <a:spAutoFit/>
          </a:bodyPr>
          <a:lstStyle/>
          <a:p>
            <a:r>
              <a:rPr lang="en-GB" sz="3773" b="1" dirty="0">
                <a:solidFill>
                  <a:srgbClr val="0D1A2D"/>
                </a:solidFill>
                <a:latin typeface="Source Sans Pro"/>
                <a:ea typeface="Source Sans Pro"/>
                <a:cs typeface="Source Sans Pro"/>
                <a:sym typeface="Source Sans Pro"/>
              </a:rPr>
              <a:t>We all have skills in something.</a:t>
            </a:r>
            <a:endParaRPr sz="3773" b="1" dirty="0">
              <a:solidFill>
                <a:srgbClr val="0D1A2D"/>
              </a:solidFill>
              <a:latin typeface="Source Sans Pro"/>
              <a:ea typeface="Source Sans Pro"/>
              <a:cs typeface="Source Sans Pro"/>
              <a:sym typeface="Source Sans Pro"/>
            </a:endParaRPr>
          </a:p>
          <a:p>
            <a:pPr>
              <a:lnSpc>
                <a:spcPct val="115000"/>
              </a:lnSpc>
            </a:pPr>
            <a:r>
              <a:rPr lang="en" sz="319" b="1" dirty="0">
                <a:solidFill>
                  <a:srgbClr val="0D1A2D"/>
                </a:solidFill>
                <a:latin typeface="Source Sans Pro"/>
                <a:ea typeface="Source Sans Pro"/>
                <a:cs typeface="Source Sans Pro"/>
                <a:sym typeface="Source Sans Pro"/>
              </a:rPr>
              <a:t>					</a:t>
            </a:r>
            <a:endParaRPr sz="319" b="1" dirty="0">
              <a:solidFill>
                <a:srgbClr val="0D1A2D"/>
              </a:solidFill>
              <a:latin typeface="Source Sans Pro"/>
              <a:ea typeface="Source Sans Pro"/>
              <a:cs typeface="Source Sans Pro"/>
              <a:sym typeface="Source Sans Pro"/>
            </a:endParaRPr>
          </a:p>
          <a:p>
            <a:r>
              <a:rPr lang="en" sz="319" b="1" dirty="0">
                <a:solidFill>
                  <a:srgbClr val="0D1A2D"/>
                </a:solidFill>
                <a:latin typeface="Source Sans Pro"/>
                <a:ea typeface="Source Sans Pro"/>
                <a:cs typeface="Source Sans Pro"/>
                <a:sym typeface="Source Sans Pro"/>
              </a:rPr>
              <a:t>				</a:t>
            </a:r>
            <a:endParaRPr sz="319" b="1" dirty="0">
              <a:solidFill>
                <a:srgbClr val="0D1A2D"/>
              </a:solidFill>
              <a:latin typeface="Source Sans Pro"/>
              <a:ea typeface="Source Sans Pro"/>
              <a:cs typeface="Source Sans Pro"/>
              <a:sym typeface="Source Sans Pro"/>
            </a:endParaRPr>
          </a:p>
          <a:p>
            <a:r>
              <a:rPr lang="en" sz="319" b="1" dirty="0">
                <a:solidFill>
                  <a:srgbClr val="0D1A2D"/>
                </a:solidFill>
                <a:latin typeface="Source Sans Pro"/>
                <a:ea typeface="Source Sans Pro"/>
                <a:cs typeface="Source Sans Pro"/>
                <a:sym typeface="Source Sans Pro"/>
              </a:rPr>
              <a:t>		</a:t>
            </a:r>
            <a:endParaRPr sz="3773" b="1" dirty="0">
              <a:solidFill>
                <a:srgbClr val="0D1A2D"/>
              </a:solidFill>
              <a:latin typeface="Source Sans Pro"/>
              <a:ea typeface="Source Sans Pro"/>
              <a:cs typeface="Source Sans Pro"/>
              <a:sym typeface="Source Sans Pro"/>
            </a:endParaRPr>
          </a:p>
        </p:txBody>
      </p:sp>
      <p:sp>
        <p:nvSpPr>
          <p:cNvPr id="92" name="Google Shape;92;p18"/>
          <p:cNvSpPr txBox="1"/>
          <p:nvPr/>
        </p:nvSpPr>
        <p:spPr>
          <a:xfrm>
            <a:off x="1839239" y="3161855"/>
            <a:ext cx="5322167" cy="3007719"/>
          </a:xfrm>
          <a:prstGeom prst="rect">
            <a:avLst/>
          </a:prstGeom>
          <a:noFill/>
          <a:ln>
            <a:noFill/>
          </a:ln>
        </p:spPr>
        <p:txBody>
          <a:bodyPr spcFirstLastPara="1" wrap="square" lIns="26532" tIns="26532" rIns="26532" bIns="26532" anchor="t" anchorCtr="0">
            <a:normAutofit/>
          </a:bodyPr>
          <a:lstStyle/>
          <a:p>
            <a:pPr>
              <a:spcBef>
                <a:spcPts val="348"/>
              </a:spcBef>
            </a:pPr>
            <a:r>
              <a:rPr lang="en" dirty="0" err="1">
                <a:solidFill>
                  <a:schemeClr val="dk1"/>
                </a:solidFill>
                <a:latin typeface="Source Sans Pro"/>
                <a:ea typeface="Source Sans Pro"/>
                <a:cs typeface="Source Sans Pro"/>
                <a:sym typeface="Source Sans Pro"/>
              </a:rPr>
              <a:t>Hexitime</a:t>
            </a:r>
            <a:r>
              <a:rPr lang="en" dirty="0">
                <a:solidFill>
                  <a:schemeClr val="dk1"/>
                </a:solidFill>
                <a:latin typeface="Source Sans Pro"/>
                <a:ea typeface="Source Sans Pro"/>
                <a:cs typeface="Source Sans Pro"/>
                <a:sym typeface="Source Sans Pro"/>
              </a:rPr>
              <a:t> works on the premise that in a large network, the pooled expertise of each individual creates a vast resource of skills that will always be in demand. Everyone has something they can contribute to smoother operations, greater understanding and better outcomes. An innovative platform where people come together, share knowledge and get things done with greater ease.</a:t>
            </a:r>
            <a:endParaRPr dirty="0">
              <a:solidFill>
                <a:schemeClr val="dk1"/>
              </a:solidFill>
              <a:latin typeface="Source Sans Pro"/>
              <a:ea typeface="Source Sans Pro"/>
              <a:cs typeface="Source Sans Pro"/>
              <a:sym typeface="Source Sans Pro"/>
            </a:endParaRPr>
          </a:p>
          <a:p>
            <a:pPr>
              <a:spcBef>
                <a:spcPts val="348"/>
              </a:spcBef>
              <a:buClr>
                <a:schemeClr val="dk1"/>
              </a:buClr>
              <a:buSzPts val="275"/>
            </a:pPr>
            <a:br>
              <a:rPr lang="en" dirty="0">
                <a:solidFill>
                  <a:schemeClr val="dk1"/>
                </a:solidFill>
                <a:latin typeface="Source Sans Pro"/>
                <a:ea typeface="Source Sans Pro"/>
                <a:cs typeface="Source Sans Pro"/>
                <a:sym typeface="Source Sans Pro"/>
              </a:rPr>
            </a:br>
            <a:r>
              <a:rPr lang="en" dirty="0">
                <a:solidFill>
                  <a:schemeClr val="dk1"/>
                </a:solidFill>
                <a:latin typeface="Source Sans Pro"/>
                <a:ea typeface="Source Sans Pro"/>
                <a:cs typeface="Source Sans Pro"/>
                <a:sym typeface="Source Sans Pro"/>
              </a:rPr>
              <a:t>Because we’re stronger together. </a:t>
            </a:r>
            <a:endParaRPr dirty="0">
              <a:solidFill>
                <a:schemeClr val="dk1"/>
              </a:solidFill>
              <a:latin typeface="Source Sans Pro"/>
              <a:ea typeface="Source Sans Pro"/>
              <a:cs typeface="Source Sans Pro"/>
              <a:sym typeface="Source Sans Pro"/>
            </a:endParaRPr>
          </a:p>
          <a:p>
            <a:pPr>
              <a:lnSpc>
                <a:spcPct val="115000"/>
              </a:lnSpc>
              <a:spcBef>
                <a:spcPts val="348"/>
              </a:spcBef>
              <a:buClr>
                <a:schemeClr val="dk1"/>
              </a:buClr>
              <a:buSzPts val="275"/>
            </a:pPr>
            <a:r>
              <a:rPr lang="en" sz="500" dirty="0">
                <a:solidFill>
                  <a:schemeClr val="dk1"/>
                </a:solidFill>
                <a:latin typeface="Source Sans Pro"/>
                <a:ea typeface="Source Sans Pro"/>
                <a:cs typeface="Source Sans Pro"/>
                <a:sym typeface="Source Sans Pro"/>
              </a:rPr>
              <a:t>					</a:t>
            </a:r>
            <a:endParaRPr sz="500" dirty="0">
              <a:solidFill>
                <a:schemeClr val="dk1"/>
              </a:solidFill>
              <a:latin typeface="Source Sans Pro"/>
              <a:ea typeface="Source Sans Pro"/>
              <a:cs typeface="Source Sans Pro"/>
              <a:sym typeface="Source Sans Pro"/>
            </a:endParaRPr>
          </a:p>
          <a:p>
            <a:pPr>
              <a:spcBef>
                <a:spcPts val="348"/>
              </a:spcBef>
              <a:buClr>
                <a:schemeClr val="dk1"/>
              </a:buClr>
              <a:buSzPct val="26190"/>
            </a:pPr>
            <a:endParaRPr sz="1000" b="1" dirty="0">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1309</Words>
  <Application>Microsoft Office PowerPoint</Application>
  <PresentationFormat>Widescreen</PresentationFormat>
  <Paragraphs>138</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Franklin Gothic Book</vt:lpstr>
      <vt:lpstr>Source Sans Pro</vt:lpstr>
      <vt:lpstr>Office Theme</vt:lpstr>
      <vt:lpstr>Network weaving</vt:lpstr>
      <vt:lpstr>Welcome time to pause</vt:lpstr>
      <vt:lpstr>How will we use the time</vt:lpstr>
      <vt:lpstr>An invitation to connect and reconnect</vt:lpstr>
      <vt:lpstr>Update from our last session</vt:lpstr>
      <vt:lpstr>Update from our last session</vt:lpstr>
      <vt:lpstr>Where are we going?</vt:lpstr>
      <vt:lpstr>PowerPoint Presentation</vt:lpstr>
      <vt:lpstr>PowerPoint Presentation</vt:lpstr>
      <vt:lpstr>PowerPoint Presentation</vt:lpstr>
      <vt:lpstr>PowerPoint Presentation</vt:lpstr>
      <vt:lpstr>Goals.</vt:lpstr>
      <vt:lpstr>Hexitime Guides</vt:lpstr>
      <vt:lpstr>Where do we go next discussion….   What do you think about what you have heard so far, does it have relevance for you? What do you think about the plans for moving forward and do they meet your needs and if not, what else would you like to be considered ? What do you think will help make the most of the opportunities presented by Hexitime?</vt:lpstr>
      <vt:lpstr>Please take a moment to share</vt:lpstr>
      <vt:lpstr>Close and 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weaving</dc:title>
  <dc:creator>Hilda Campbell</dc:creator>
  <cp:lastModifiedBy>Hilda Campbell</cp:lastModifiedBy>
  <cp:revision>11</cp:revision>
  <dcterms:created xsi:type="dcterms:W3CDTF">2022-09-09T12:25:21Z</dcterms:created>
  <dcterms:modified xsi:type="dcterms:W3CDTF">2022-12-06T14:12:19Z</dcterms:modified>
</cp:coreProperties>
</file>