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60" r:id="rId5"/>
    <p:sldId id="261" r:id="rId6"/>
    <p:sldId id="259" r:id="rId7"/>
    <p:sldId id="269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communityofpractice.ca/background/what-is-a-community-of-practice/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communityofpractice.ca/background/what-is-a-community-of-practice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D79BF8-9A62-4660-8AD1-67BA5CD83CEA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539649E-B4C3-4A2C-B4EA-EFBFFF181985}">
      <dgm:prSet/>
      <dgm:spPr/>
      <dgm:t>
        <a:bodyPr/>
        <a:lstStyle/>
        <a:p>
          <a:r>
            <a:rPr lang="en-US" dirty="0"/>
            <a:t>Taking a moment to pause</a:t>
          </a:r>
        </a:p>
      </dgm:t>
    </dgm:pt>
    <dgm:pt modelId="{00952AAE-6C1D-405A-BC7D-DF3D84436F8F}" type="parTrans" cxnId="{F22F5C1F-DB10-4E79-A288-9B5A0B1742A7}">
      <dgm:prSet/>
      <dgm:spPr/>
      <dgm:t>
        <a:bodyPr/>
        <a:lstStyle/>
        <a:p>
          <a:endParaRPr lang="en-US"/>
        </a:p>
      </dgm:t>
    </dgm:pt>
    <dgm:pt modelId="{1C636589-3F00-4BA8-86AD-3BA3C54B7962}" type="sibTrans" cxnId="{F22F5C1F-DB10-4E79-A288-9B5A0B1742A7}">
      <dgm:prSet phldrT="01" phldr="0"/>
      <dgm:spPr/>
      <dgm:t>
        <a:bodyPr/>
        <a:lstStyle/>
        <a:p>
          <a:endParaRPr lang="en-US"/>
        </a:p>
      </dgm:t>
    </dgm:pt>
    <dgm:pt modelId="{26F1EF61-A1B8-41E0-9FDD-21B203055369}">
      <dgm:prSet/>
      <dgm:spPr/>
      <dgm:t>
        <a:bodyPr/>
        <a:lstStyle/>
        <a:p>
          <a:r>
            <a:rPr lang="en-US" dirty="0"/>
            <a:t>Revisiting Peer Assist</a:t>
          </a:r>
        </a:p>
      </dgm:t>
    </dgm:pt>
    <dgm:pt modelId="{5698524C-F5FB-481E-894B-66FDD45A25DB}" type="parTrans" cxnId="{5B8FB77F-A36C-4372-BD72-9373B2038D9C}">
      <dgm:prSet/>
      <dgm:spPr/>
      <dgm:t>
        <a:bodyPr/>
        <a:lstStyle/>
        <a:p>
          <a:endParaRPr lang="en-US"/>
        </a:p>
      </dgm:t>
    </dgm:pt>
    <dgm:pt modelId="{02CAA197-65BB-4DAF-A48B-1FAFC8FF2751}" type="sibTrans" cxnId="{5B8FB77F-A36C-4372-BD72-9373B2038D9C}">
      <dgm:prSet phldrT="02" phldr="0"/>
      <dgm:spPr/>
      <dgm:t>
        <a:bodyPr/>
        <a:lstStyle/>
        <a:p>
          <a:endParaRPr lang="en-US"/>
        </a:p>
      </dgm:t>
    </dgm:pt>
    <dgm:pt modelId="{39114E74-5631-4995-B9F5-4D140FEC2B91}">
      <dgm:prSet/>
      <dgm:spPr/>
      <dgm:t>
        <a:bodyPr/>
        <a:lstStyle/>
        <a:p>
          <a:r>
            <a:rPr lang="en-US" dirty="0"/>
            <a:t>The value of communities of practice</a:t>
          </a:r>
        </a:p>
      </dgm:t>
    </dgm:pt>
    <dgm:pt modelId="{8A4C791B-5082-4F5C-8B2E-6DD85E9D09F9}" type="parTrans" cxnId="{36906F52-8512-44D0-8A5D-6C88CE4CDAE7}">
      <dgm:prSet/>
      <dgm:spPr/>
      <dgm:t>
        <a:bodyPr/>
        <a:lstStyle/>
        <a:p>
          <a:endParaRPr lang="en-US"/>
        </a:p>
      </dgm:t>
    </dgm:pt>
    <dgm:pt modelId="{77DD6902-7CFE-4752-AB62-B0FE6B47C23A}" type="sibTrans" cxnId="{36906F52-8512-44D0-8A5D-6C88CE4CDAE7}">
      <dgm:prSet phldrT="03" phldr="0"/>
      <dgm:spPr/>
      <dgm:t>
        <a:bodyPr/>
        <a:lstStyle/>
        <a:p>
          <a:endParaRPr lang="en-US"/>
        </a:p>
      </dgm:t>
    </dgm:pt>
    <dgm:pt modelId="{531B7DB9-C1A9-43C3-BC73-C66FD680A4C0}">
      <dgm:prSet/>
      <dgm:spPr/>
      <dgm:t>
        <a:bodyPr/>
        <a:lstStyle/>
        <a:p>
          <a:r>
            <a:rPr lang="en-US" dirty="0"/>
            <a:t>Chance to share with peers using Peer ASIST</a:t>
          </a:r>
        </a:p>
      </dgm:t>
    </dgm:pt>
    <dgm:pt modelId="{D9DEAF59-90DB-432B-9FBB-3DDA922BDBAA}" type="parTrans" cxnId="{730A43E7-DF08-4990-8210-F63CC3A4942C}">
      <dgm:prSet/>
      <dgm:spPr/>
      <dgm:t>
        <a:bodyPr/>
        <a:lstStyle/>
        <a:p>
          <a:endParaRPr lang="en-US"/>
        </a:p>
      </dgm:t>
    </dgm:pt>
    <dgm:pt modelId="{9EDD02E1-11A4-4C5E-97F2-52D4BE3826A9}" type="sibTrans" cxnId="{730A43E7-DF08-4990-8210-F63CC3A4942C}">
      <dgm:prSet phldrT="04" phldr="0"/>
      <dgm:spPr/>
      <dgm:t>
        <a:bodyPr/>
        <a:lstStyle/>
        <a:p>
          <a:endParaRPr lang="en-US"/>
        </a:p>
      </dgm:t>
    </dgm:pt>
    <dgm:pt modelId="{60380B61-B4A8-4D4C-842D-6CD9F19C9E66}">
      <dgm:prSet/>
      <dgm:spPr/>
      <dgm:t>
        <a:bodyPr/>
        <a:lstStyle/>
        <a:p>
          <a:r>
            <a:rPr lang="en-US" dirty="0"/>
            <a:t>Time to reflect</a:t>
          </a:r>
        </a:p>
      </dgm:t>
    </dgm:pt>
    <dgm:pt modelId="{48838148-ED0C-406F-9023-AC73E53DC530}" type="parTrans" cxnId="{D91D7FE8-D844-4689-9EE4-C2100951B7F2}">
      <dgm:prSet/>
      <dgm:spPr/>
      <dgm:t>
        <a:bodyPr/>
        <a:lstStyle/>
        <a:p>
          <a:endParaRPr lang="en-US"/>
        </a:p>
      </dgm:t>
    </dgm:pt>
    <dgm:pt modelId="{5E3AC4B6-3CA1-4987-A5A4-C20EDC146853}" type="sibTrans" cxnId="{D91D7FE8-D844-4689-9EE4-C2100951B7F2}">
      <dgm:prSet phldrT="05" phldr="0"/>
      <dgm:spPr/>
      <dgm:t>
        <a:bodyPr/>
        <a:lstStyle/>
        <a:p>
          <a:endParaRPr lang="en-US"/>
        </a:p>
      </dgm:t>
    </dgm:pt>
    <dgm:pt modelId="{EE1CECB4-0F5F-4E5A-BE8F-16B32C03760F}" type="pres">
      <dgm:prSet presAssocID="{B3D79BF8-9A62-4660-8AD1-67BA5CD83CEA}" presName="diagram" presStyleCnt="0">
        <dgm:presLayoutVars>
          <dgm:dir/>
          <dgm:resizeHandles val="exact"/>
        </dgm:presLayoutVars>
      </dgm:prSet>
      <dgm:spPr/>
    </dgm:pt>
    <dgm:pt modelId="{A85F9C0C-4265-4402-939D-13279D122781}" type="pres">
      <dgm:prSet presAssocID="{5539649E-B4C3-4A2C-B4EA-EFBFFF181985}" presName="node" presStyleLbl="node1" presStyleIdx="0" presStyleCnt="5">
        <dgm:presLayoutVars>
          <dgm:bulletEnabled val="1"/>
        </dgm:presLayoutVars>
      </dgm:prSet>
      <dgm:spPr/>
    </dgm:pt>
    <dgm:pt modelId="{D8119C28-15E4-4A05-93F1-3D35E1EADCCE}" type="pres">
      <dgm:prSet presAssocID="{1C636589-3F00-4BA8-86AD-3BA3C54B7962}" presName="sibTrans" presStyleCnt="0"/>
      <dgm:spPr/>
    </dgm:pt>
    <dgm:pt modelId="{ECD34AC1-7CFA-42FD-86B9-4B80B2519FA4}" type="pres">
      <dgm:prSet presAssocID="{26F1EF61-A1B8-41E0-9FDD-21B203055369}" presName="node" presStyleLbl="node1" presStyleIdx="1" presStyleCnt="5">
        <dgm:presLayoutVars>
          <dgm:bulletEnabled val="1"/>
        </dgm:presLayoutVars>
      </dgm:prSet>
      <dgm:spPr/>
    </dgm:pt>
    <dgm:pt modelId="{A0E1524A-F5C9-4DF4-B65A-75EB9258E6A4}" type="pres">
      <dgm:prSet presAssocID="{02CAA197-65BB-4DAF-A48B-1FAFC8FF2751}" presName="sibTrans" presStyleCnt="0"/>
      <dgm:spPr/>
    </dgm:pt>
    <dgm:pt modelId="{8822BF33-9B89-4FE6-BD17-9A113C8392EB}" type="pres">
      <dgm:prSet presAssocID="{39114E74-5631-4995-B9F5-4D140FEC2B91}" presName="node" presStyleLbl="node1" presStyleIdx="2" presStyleCnt="5">
        <dgm:presLayoutVars>
          <dgm:bulletEnabled val="1"/>
        </dgm:presLayoutVars>
      </dgm:prSet>
      <dgm:spPr/>
    </dgm:pt>
    <dgm:pt modelId="{AA4D0E34-60FA-47B3-B5BC-9633E2C622E6}" type="pres">
      <dgm:prSet presAssocID="{77DD6902-7CFE-4752-AB62-B0FE6B47C23A}" presName="sibTrans" presStyleCnt="0"/>
      <dgm:spPr/>
    </dgm:pt>
    <dgm:pt modelId="{BE61A811-3F92-475C-8EB8-9E893E70ED4C}" type="pres">
      <dgm:prSet presAssocID="{531B7DB9-C1A9-43C3-BC73-C66FD680A4C0}" presName="node" presStyleLbl="node1" presStyleIdx="3" presStyleCnt="5">
        <dgm:presLayoutVars>
          <dgm:bulletEnabled val="1"/>
        </dgm:presLayoutVars>
      </dgm:prSet>
      <dgm:spPr/>
    </dgm:pt>
    <dgm:pt modelId="{595BF625-90F2-4DF0-8655-D56E52FC3232}" type="pres">
      <dgm:prSet presAssocID="{9EDD02E1-11A4-4C5E-97F2-52D4BE3826A9}" presName="sibTrans" presStyleCnt="0"/>
      <dgm:spPr/>
    </dgm:pt>
    <dgm:pt modelId="{A74BA002-6C35-4E0F-9450-C07CA3DD33FA}" type="pres">
      <dgm:prSet presAssocID="{60380B61-B4A8-4D4C-842D-6CD9F19C9E66}" presName="node" presStyleLbl="node1" presStyleIdx="4" presStyleCnt="5">
        <dgm:presLayoutVars>
          <dgm:bulletEnabled val="1"/>
        </dgm:presLayoutVars>
      </dgm:prSet>
      <dgm:spPr/>
    </dgm:pt>
  </dgm:ptLst>
  <dgm:cxnLst>
    <dgm:cxn modelId="{F22F5C1F-DB10-4E79-A288-9B5A0B1742A7}" srcId="{B3D79BF8-9A62-4660-8AD1-67BA5CD83CEA}" destId="{5539649E-B4C3-4A2C-B4EA-EFBFFF181985}" srcOrd="0" destOrd="0" parTransId="{00952AAE-6C1D-405A-BC7D-DF3D84436F8F}" sibTransId="{1C636589-3F00-4BA8-86AD-3BA3C54B7962}"/>
    <dgm:cxn modelId="{B50EA12A-0894-448E-8F0A-F65BA35EAEB2}" type="presOf" srcId="{B3D79BF8-9A62-4660-8AD1-67BA5CD83CEA}" destId="{EE1CECB4-0F5F-4E5A-BE8F-16B32C03760F}" srcOrd="0" destOrd="0" presId="urn:microsoft.com/office/officeart/2005/8/layout/default"/>
    <dgm:cxn modelId="{36906F52-8512-44D0-8A5D-6C88CE4CDAE7}" srcId="{B3D79BF8-9A62-4660-8AD1-67BA5CD83CEA}" destId="{39114E74-5631-4995-B9F5-4D140FEC2B91}" srcOrd="2" destOrd="0" parTransId="{8A4C791B-5082-4F5C-8B2E-6DD85E9D09F9}" sibTransId="{77DD6902-7CFE-4752-AB62-B0FE6B47C23A}"/>
    <dgm:cxn modelId="{5B8FB77F-A36C-4372-BD72-9373B2038D9C}" srcId="{B3D79BF8-9A62-4660-8AD1-67BA5CD83CEA}" destId="{26F1EF61-A1B8-41E0-9FDD-21B203055369}" srcOrd="1" destOrd="0" parTransId="{5698524C-F5FB-481E-894B-66FDD45A25DB}" sibTransId="{02CAA197-65BB-4DAF-A48B-1FAFC8FF2751}"/>
    <dgm:cxn modelId="{C0827B84-64F0-4CAC-AC7A-CE46FB43DE9E}" type="presOf" srcId="{5539649E-B4C3-4A2C-B4EA-EFBFFF181985}" destId="{A85F9C0C-4265-4402-939D-13279D122781}" srcOrd="0" destOrd="0" presId="urn:microsoft.com/office/officeart/2005/8/layout/default"/>
    <dgm:cxn modelId="{E567898B-6BF3-4848-A6E8-75519B9EAD5B}" type="presOf" srcId="{531B7DB9-C1A9-43C3-BC73-C66FD680A4C0}" destId="{BE61A811-3F92-475C-8EB8-9E893E70ED4C}" srcOrd="0" destOrd="0" presId="urn:microsoft.com/office/officeart/2005/8/layout/default"/>
    <dgm:cxn modelId="{D8EFEF92-43F0-4AD8-93CD-0C068D31BB1B}" type="presOf" srcId="{60380B61-B4A8-4D4C-842D-6CD9F19C9E66}" destId="{A74BA002-6C35-4E0F-9450-C07CA3DD33FA}" srcOrd="0" destOrd="0" presId="urn:microsoft.com/office/officeart/2005/8/layout/default"/>
    <dgm:cxn modelId="{5D828495-1F1B-4F8F-9A01-91F8E6BABD45}" type="presOf" srcId="{26F1EF61-A1B8-41E0-9FDD-21B203055369}" destId="{ECD34AC1-7CFA-42FD-86B9-4B80B2519FA4}" srcOrd="0" destOrd="0" presId="urn:microsoft.com/office/officeart/2005/8/layout/default"/>
    <dgm:cxn modelId="{CA89CFB9-6BBF-453B-ADD7-C3E6067A160F}" type="presOf" srcId="{39114E74-5631-4995-B9F5-4D140FEC2B91}" destId="{8822BF33-9B89-4FE6-BD17-9A113C8392EB}" srcOrd="0" destOrd="0" presId="urn:microsoft.com/office/officeart/2005/8/layout/default"/>
    <dgm:cxn modelId="{730A43E7-DF08-4990-8210-F63CC3A4942C}" srcId="{B3D79BF8-9A62-4660-8AD1-67BA5CD83CEA}" destId="{531B7DB9-C1A9-43C3-BC73-C66FD680A4C0}" srcOrd="3" destOrd="0" parTransId="{D9DEAF59-90DB-432B-9FBB-3DDA922BDBAA}" sibTransId="{9EDD02E1-11A4-4C5E-97F2-52D4BE3826A9}"/>
    <dgm:cxn modelId="{D91D7FE8-D844-4689-9EE4-C2100951B7F2}" srcId="{B3D79BF8-9A62-4660-8AD1-67BA5CD83CEA}" destId="{60380B61-B4A8-4D4C-842D-6CD9F19C9E66}" srcOrd="4" destOrd="0" parTransId="{48838148-ED0C-406F-9023-AC73E53DC530}" sibTransId="{5E3AC4B6-3CA1-4987-A5A4-C20EDC146853}"/>
    <dgm:cxn modelId="{52A4DB56-57CE-4DC3-837F-D13F17D33866}" type="presParOf" srcId="{EE1CECB4-0F5F-4E5A-BE8F-16B32C03760F}" destId="{A85F9C0C-4265-4402-939D-13279D122781}" srcOrd="0" destOrd="0" presId="urn:microsoft.com/office/officeart/2005/8/layout/default"/>
    <dgm:cxn modelId="{950B4FF5-EAB3-4DBF-9E5F-5F5E724EC2AF}" type="presParOf" srcId="{EE1CECB4-0F5F-4E5A-BE8F-16B32C03760F}" destId="{D8119C28-15E4-4A05-93F1-3D35E1EADCCE}" srcOrd="1" destOrd="0" presId="urn:microsoft.com/office/officeart/2005/8/layout/default"/>
    <dgm:cxn modelId="{3FDC3EEF-EC7A-48DF-AD37-77A40645276A}" type="presParOf" srcId="{EE1CECB4-0F5F-4E5A-BE8F-16B32C03760F}" destId="{ECD34AC1-7CFA-42FD-86B9-4B80B2519FA4}" srcOrd="2" destOrd="0" presId="urn:microsoft.com/office/officeart/2005/8/layout/default"/>
    <dgm:cxn modelId="{47DB9444-61A7-4420-BCB3-E8EA7AC58DEC}" type="presParOf" srcId="{EE1CECB4-0F5F-4E5A-BE8F-16B32C03760F}" destId="{A0E1524A-F5C9-4DF4-B65A-75EB9258E6A4}" srcOrd="3" destOrd="0" presId="urn:microsoft.com/office/officeart/2005/8/layout/default"/>
    <dgm:cxn modelId="{1BD01EE2-9316-4EFB-B29E-865B26A1B83A}" type="presParOf" srcId="{EE1CECB4-0F5F-4E5A-BE8F-16B32C03760F}" destId="{8822BF33-9B89-4FE6-BD17-9A113C8392EB}" srcOrd="4" destOrd="0" presId="urn:microsoft.com/office/officeart/2005/8/layout/default"/>
    <dgm:cxn modelId="{17A0B1FF-28DF-437E-BEB3-D513BB51E30F}" type="presParOf" srcId="{EE1CECB4-0F5F-4E5A-BE8F-16B32C03760F}" destId="{AA4D0E34-60FA-47B3-B5BC-9633E2C622E6}" srcOrd="5" destOrd="0" presId="urn:microsoft.com/office/officeart/2005/8/layout/default"/>
    <dgm:cxn modelId="{B513ECD0-EE81-4B0F-89E9-E695E34CD776}" type="presParOf" srcId="{EE1CECB4-0F5F-4E5A-BE8F-16B32C03760F}" destId="{BE61A811-3F92-475C-8EB8-9E893E70ED4C}" srcOrd="6" destOrd="0" presId="urn:microsoft.com/office/officeart/2005/8/layout/default"/>
    <dgm:cxn modelId="{FC970562-AC61-45B1-A5AB-B8FA947A338C}" type="presParOf" srcId="{EE1CECB4-0F5F-4E5A-BE8F-16B32C03760F}" destId="{595BF625-90F2-4DF0-8655-D56E52FC3232}" srcOrd="7" destOrd="0" presId="urn:microsoft.com/office/officeart/2005/8/layout/default"/>
    <dgm:cxn modelId="{B4FD6FAB-D33A-4F4D-939B-F04B857B1222}" type="presParOf" srcId="{EE1CECB4-0F5F-4E5A-BE8F-16B32C03760F}" destId="{A74BA002-6C35-4E0F-9450-C07CA3DD33F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10399F-8480-4D11-935F-F613DCB973AA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637FBF-15AB-44E4-87AE-40A6207C560F}">
      <dgm:prSet/>
      <dgm:spPr/>
      <dgm:t>
        <a:bodyPr/>
        <a:lstStyle/>
        <a:p>
          <a:pPr>
            <a:defRPr cap="all"/>
          </a:pPr>
          <a:r>
            <a:rPr lang="en-US" dirty="0"/>
            <a:t>Introduce yourself to each other 2min</a:t>
          </a:r>
        </a:p>
      </dgm:t>
    </dgm:pt>
    <dgm:pt modelId="{B686837C-F147-47A1-84D5-68FEE9A6958A}" type="parTrans" cxnId="{6A94F80B-1E19-4C2E-8ED5-ADA7E275E6A8}">
      <dgm:prSet/>
      <dgm:spPr/>
      <dgm:t>
        <a:bodyPr/>
        <a:lstStyle/>
        <a:p>
          <a:endParaRPr lang="en-US"/>
        </a:p>
      </dgm:t>
    </dgm:pt>
    <dgm:pt modelId="{DFEDE61E-D623-4D35-979D-B5335D0612A1}" type="sibTrans" cxnId="{6A94F80B-1E19-4C2E-8ED5-ADA7E275E6A8}">
      <dgm:prSet/>
      <dgm:spPr/>
      <dgm:t>
        <a:bodyPr/>
        <a:lstStyle/>
        <a:p>
          <a:endParaRPr lang="en-US"/>
        </a:p>
      </dgm:t>
    </dgm:pt>
    <dgm:pt modelId="{AEF09318-DADA-4628-A305-29239D96B960}">
      <dgm:prSet/>
      <dgm:spPr/>
      <dgm:t>
        <a:bodyPr/>
        <a:lstStyle/>
        <a:p>
          <a:pPr>
            <a:defRPr cap="all"/>
          </a:pPr>
          <a:r>
            <a:rPr lang="en-US" dirty="0"/>
            <a:t>One of the group presents a challenge they have 5min</a:t>
          </a:r>
        </a:p>
      </dgm:t>
    </dgm:pt>
    <dgm:pt modelId="{E785CAAC-2FBB-44DE-BA58-5E4D972A53B3}" type="parTrans" cxnId="{812D7F3B-C93C-4F5D-982E-F171D2A61366}">
      <dgm:prSet/>
      <dgm:spPr/>
      <dgm:t>
        <a:bodyPr/>
        <a:lstStyle/>
        <a:p>
          <a:endParaRPr lang="en-US"/>
        </a:p>
      </dgm:t>
    </dgm:pt>
    <dgm:pt modelId="{574B7721-788E-46E6-B892-DB43A6E40BAB}" type="sibTrans" cxnId="{812D7F3B-C93C-4F5D-982E-F171D2A61366}">
      <dgm:prSet/>
      <dgm:spPr/>
      <dgm:t>
        <a:bodyPr/>
        <a:lstStyle/>
        <a:p>
          <a:endParaRPr lang="en-US"/>
        </a:p>
      </dgm:t>
    </dgm:pt>
    <dgm:pt modelId="{B24906D2-CB1B-474C-AD6C-8DF4EF675F96}">
      <dgm:prSet/>
      <dgm:spPr/>
      <dgm:t>
        <a:bodyPr/>
        <a:lstStyle/>
        <a:p>
          <a:pPr>
            <a:defRPr cap="all"/>
          </a:pPr>
          <a:r>
            <a:rPr lang="en-GB" dirty="0"/>
            <a:t>Those listening (The assisting group) ask clarifying questions 5min</a:t>
          </a:r>
          <a:endParaRPr lang="en-US" dirty="0"/>
        </a:p>
      </dgm:t>
    </dgm:pt>
    <dgm:pt modelId="{1DA1E681-1E69-407F-B031-078FA2D6CF57}" type="parTrans" cxnId="{1946C366-5B87-4393-A910-5E0439ED58F0}">
      <dgm:prSet/>
      <dgm:spPr/>
      <dgm:t>
        <a:bodyPr/>
        <a:lstStyle/>
        <a:p>
          <a:endParaRPr lang="en-US"/>
        </a:p>
      </dgm:t>
    </dgm:pt>
    <dgm:pt modelId="{7B3C72A3-4411-4D8B-979E-97A77CC99633}" type="sibTrans" cxnId="{1946C366-5B87-4393-A910-5E0439ED58F0}">
      <dgm:prSet/>
      <dgm:spPr/>
      <dgm:t>
        <a:bodyPr/>
        <a:lstStyle/>
        <a:p>
          <a:endParaRPr lang="en-US"/>
        </a:p>
      </dgm:t>
    </dgm:pt>
    <dgm:pt modelId="{822DAB45-4295-405C-AD48-FC30D4078E38}">
      <dgm:prSet/>
      <dgm:spPr/>
      <dgm:t>
        <a:bodyPr/>
        <a:lstStyle/>
        <a:p>
          <a:pPr>
            <a:defRPr cap="all"/>
          </a:pPr>
          <a:r>
            <a:rPr lang="en-GB" dirty="0"/>
            <a:t>The assisting group discuss the challenge and any ideas or resources they know of which may help. The person presenting the challenge listens only 10min</a:t>
          </a:r>
          <a:endParaRPr lang="en-US" dirty="0"/>
        </a:p>
      </dgm:t>
    </dgm:pt>
    <dgm:pt modelId="{49625469-94AC-44FC-80D6-8A287AD3A580}" type="parTrans" cxnId="{CF3E5CFD-A281-49BD-9939-98F9AEBDE523}">
      <dgm:prSet/>
      <dgm:spPr/>
      <dgm:t>
        <a:bodyPr/>
        <a:lstStyle/>
        <a:p>
          <a:endParaRPr lang="en-US"/>
        </a:p>
      </dgm:t>
    </dgm:pt>
    <dgm:pt modelId="{4813E6AA-9760-4623-A13C-6E924B008F86}" type="sibTrans" cxnId="{CF3E5CFD-A281-49BD-9939-98F9AEBDE523}">
      <dgm:prSet/>
      <dgm:spPr/>
      <dgm:t>
        <a:bodyPr/>
        <a:lstStyle/>
        <a:p>
          <a:endParaRPr lang="en-US"/>
        </a:p>
      </dgm:t>
    </dgm:pt>
    <dgm:pt modelId="{B40039AA-1A39-4DB1-BCCC-05BAFF14D951}">
      <dgm:prSet/>
      <dgm:spPr/>
      <dgm:t>
        <a:bodyPr/>
        <a:lstStyle/>
        <a:p>
          <a:pPr>
            <a:defRPr cap="all"/>
          </a:pPr>
          <a:r>
            <a:rPr lang="en-GB" dirty="0"/>
            <a:t>The person with the issue summaries what they have learned from listening and may try 5min</a:t>
          </a:r>
          <a:endParaRPr lang="en-US" dirty="0"/>
        </a:p>
      </dgm:t>
    </dgm:pt>
    <dgm:pt modelId="{A9924150-8614-46EE-99E3-D36807BA0A36}" type="parTrans" cxnId="{4B78E024-A932-4D53-A22D-04C134F290D5}">
      <dgm:prSet/>
      <dgm:spPr/>
      <dgm:t>
        <a:bodyPr/>
        <a:lstStyle/>
        <a:p>
          <a:endParaRPr lang="en-US"/>
        </a:p>
      </dgm:t>
    </dgm:pt>
    <dgm:pt modelId="{E9171E59-7489-42BD-BC9C-F4E4AC58A971}" type="sibTrans" cxnId="{4B78E024-A932-4D53-A22D-04C134F290D5}">
      <dgm:prSet/>
      <dgm:spPr/>
      <dgm:t>
        <a:bodyPr/>
        <a:lstStyle/>
        <a:p>
          <a:endParaRPr lang="en-US"/>
        </a:p>
      </dgm:t>
    </dgm:pt>
    <dgm:pt modelId="{B3BF75CC-8C93-4C66-ADF4-658A899CA92E}">
      <dgm:prSet/>
      <dgm:spPr/>
      <dgm:t>
        <a:bodyPr/>
        <a:lstStyle/>
        <a:p>
          <a:pPr>
            <a:defRPr cap="all"/>
          </a:pPr>
          <a:r>
            <a:rPr lang="en-GB" dirty="0"/>
            <a:t>Th Assist e group reflects on the session and insights gained 5min</a:t>
          </a:r>
          <a:endParaRPr lang="en-US" dirty="0"/>
        </a:p>
      </dgm:t>
    </dgm:pt>
    <dgm:pt modelId="{E225E75A-CD4F-4A2B-9E32-464E6B1AFC4A}" type="parTrans" cxnId="{47AD105F-3E60-421A-BB98-6A50A123CDD0}">
      <dgm:prSet/>
      <dgm:spPr/>
      <dgm:t>
        <a:bodyPr/>
        <a:lstStyle/>
        <a:p>
          <a:endParaRPr lang="en-US"/>
        </a:p>
      </dgm:t>
    </dgm:pt>
    <dgm:pt modelId="{5502377C-DD43-416A-AA0C-FCC1F10535BD}" type="sibTrans" cxnId="{47AD105F-3E60-421A-BB98-6A50A123CDD0}">
      <dgm:prSet/>
      <dgm:spPr/>
      <dgm:t>
        <a:bodyPr/>
        <a:lstStyle/>
        <a:p>
          <a:endParaRPr lang="en-US"/>
        </a:p>
      </dgm:t>
    </dgm:pt>
    <dgm:pt modelId="{E7FF2E32-84FD-4959-B4C5-B3D36B389559}">
      <dgm:prSet/>
      <dgm:spPr/>
      <dgm:t>
        <a:bodyPr/>
        <a:lstStyle/>
        <a:p>
          <a:pPr>
            <a:defRPr cap="all"/>
          </a:pPr>
          <a:r>
            <a:rPr lang="en-GB" dirty="0"/>
            <a:t>The group determines whether there are any next steps or whether they want to continue the discussion in any way 2min</a:t>
          </a:r>
          <a:endParaRPr lang="en-US" dirty="0"/>
        </a:p>
      </dgm:t>
    </dgm:pt>
    <dgm:pt modelId="{DE6C659F-1498-41D4-BA09-D810B6739D30}" type="parTrans" cxnId="{58668030-34C4-4196-9EB3-C937E7B649AE}">
      <dgm:prSet/>
      <dgm:spPr/>
      <dgm:t>
        <a:bodyPr/>
        <a:lstStyle/>
        <a:p>
          <a:endParaRPr lang="en-US"/>
        </a:p>
      </dgm:t>
    </dgm:pt>
    <dgm:pt modelId="{00281A9B-4B15-4B6A-B7FC-847A7A6B170B}" type="sibTrans" cxnId="{58668030-34C4-4196-9EB3-C937E7B649AE}">
      <dgm:prSet/>
      <dgm:spPr/>
      <dgm:t>
        <a:bodyPr/>
        <a:lstStyle/>
        <a:p>
          <a:endParaRPr lang="en-US"/>
        </a:p>
      </dgm:t>
    </dgm:pt>
    <dgm:pt modelId="{B065F9F3-297F-4B0A-A896-F4479BB14995}">
      <dgm:prSet/>
      <dgm:spPr/>
      <dgm:t>
        <a:bodyPr/>
        <a:lstStyle/>
        <a:p>
          <a:pPr>
            <a:defRPr cap="all"/>
          </a:pPr>
          <a:r>
            <a:rPr lang="en-GB"/>
            <a:t>If time allows offer other individuals/</a:t>
          </a:r>
        </a:p>
        <a:p>
          <a:pPr>
            <a:defRPr cap="all"/>
          </a:pPr>
          <a:r>
            <a:rPr lang="en-GB"/>
            <a:t>group the opportunity to present their situation and repeat the process</a:t>
          </a:r>
          <a:endParaRPr lang="en-US"/>
        </a:p>
      </dgm:t>
    </dgm:pt>
    <dgm:pt modelId="{30364587-6035-45F7-B3A2-EFDC18918821}" type="parTrans" cxnId="{164BACB5-50D7-4BBE-B29F-4B785AC92F27}">
      <dgm:prSet/>
      <dgm:spPr/>
      <dgm:t>
        <a:bodyPr/>
        <a:lstStyle/>
        <a:p>
          <a:endParaRPr lang="en-US"/>
        </a:p>
      </dgm:t>
    </dgm:pt>
    <dgm:pt modelId="{E30A7A3F-FF9C-4FB7-A197-DFD30A561AC0}" type="sibTrans" cxnId="{164BACB5-50D7-4BBE-B29F-4B785AC92F27}">
      <dgm:prSet/>
      <dgm:spPr/>
      <dgm:t>
        <a:bodyPr/>
        <a:lstStyle/>
        <a:p>
          <a:endParaRPr lang="en-US"/>
        </a:p>
      </dgm:t>
    </dgm:pt>
    <dgm:pt modelId="{0DF4C0BC-ED6C-410A-A877-465FEAAC9659}" type="pres">
      <dgm:prSet presAssocID="{9510399F-8480-4D11-935F-F613DCB973AA}" presName="Name0" presStyleCnt="0">
        <dgm:presLayoutVars>
          <dgm:dir/>
          <dgm:resizeHandles val="exact"/>
        </dgm:presLayoutVars>
      </dgm:prSet>
      <dgm:spPr/>
    </dgm:pt>
    <dgm:pt modelId="{69684BA4-4C47-499C-82B5-22A91F9F3BD8}" type="pres">
      <dgm:prSet presAssocID="{8C637FBF-15AB-44E4-87AE-40A6207C560F}" presName="node" presStyleLbl="node1" presStyleIdx="0" presStyleCnt="8">
        <dgm:presLayoutVars>
          <dgm:bulletEnabled val="1"/>
        </dgm:presLayoutVars>
      </dgm:prSet>
      <dgm:spPr/>
    </dgm:pt>
    <dgm:pt modelId="{5468F177-5355-418A-9C08-2F49A09C34D0}" type="pres">
      <dgm:prSet presAssocID="{DFEDE61E-D623-4D35-979D-B5335D0612A1}" presName="sibTrans" presStyleLbl="sibTrans1D1" presStyleIdx="0" presStyleCnt="7"/>
      <dgm:spPr/>
    </dgm:pt>
    <dgm:pt modelId="{896DCA0C-D2EC-417E-992E-410AEA4C7D56}" type="pres">
      <dgm:prSet presAssocID="{DFEDE61E-D623-4D35-979D-B5335D0612A1}" presName="connectorText" presStyleLbl="sibTrans1D1" presStyleIdx="0" presStyleCnt="7"/>
      <dgm:spPr/>
    </dgm:pt>
    <dgm:pt modelId="{EE7A2A52-69D7-49BA-975D-EBF877CAC620}" type="pres">
      <dgm:prSet presAssocID="{AEF09318-DADA-4628-A305-29239D96B960}" presName="node" presStyleLbl="node1" presStyleIdx="1" presStyleCnt="8">
        <dgm:presLayoutVars>
          <dgm:bulletEnabled val="1"/>
        </dgm:presLayoutVars>
      </dgm:prSet>
      <dgm:spPr/>
    </dgm:pt>
    <dgm:pt modelId="{CD8E6688-A2D7-4587-BAB7-4B9820A13A0A}" type="pres">
      <dgm:prSet presAssocID="{574B7721-788E-46E6-B892-DB43A6E40BAB}" presName="sibTrans" presStyleLbl="sibTrans1D1" presStyleIdx="1" presStyleCnt="7"/>
      <dgm:spPr/>
    </dgm:pt>
    <dgm:pt modelId="{4B2A7F26-49B2-4A35-895C-CDFA3F858BBD}" type="pres">
      <dgm:prSet presAssocID="{574B7721-788E-46E6-B892-DB43A6E40BAB}" presName="connectorText" presStyleLbl="sibTrans1D1" presStyleIdx="1" presStyleCnt="7"/>
      <dgm:spPr/>
    </dgm:pt>
    <dgm:pt modelId="{2657A14F-E89F-455E-A1A8-635C767B6204}" type="pres">
      <dgm:prSet presAssocID="{B24906D2-CB1B-474C-AD6C-8DF4EF675F96}" presName="node" presStyleLbl="node1" presStyleIdx="2" presStyleCnt="8">
        <dgm:presLayoutVars>
          <dgm:bulletEnabled val="1"/>
        </dgm:presLayoutVars>
      </dgm:prSet>
      <dgm:spPr/>
    </dgm:pt>
    <dgm:pt modelId="{ABE08A23-AB97-4320-8BE9-60C37BF43BB9}" type="pres">
      <dgm:prSet presAssocID="{7B3C72A3-4411-4D8B-979E-97A77CC99633}" presName="sibTrans" presStyleLbl="sibTrans1D1" presStyleIdx="2" presStyleCnt="7"/>
      <dgm:spPr/>
    </dgm:pt>
    <dgm:pt modelId="{6C555453-F963-4C01-AE60-4D418482DF10}" type="pres">
      <dgm:prSet presAssocID="{7B3C72A3-4411-4D8B-979E-97A77CC99633}" presName="connectorText" presStyleLbl="sibTrans1D1" presStyleIdx="2" presStyleCnt="7"/>
      <dgm:spPr/>
    </dgm:pt>
    <dgm:pt modelId="{05BBED1C-A66F-4206-9442-922E5E4EAF87}" type="pres">
      <dgm:prSet presAssocID="{822DAB45-4295-405C-AD48-FC30D4078E38}" presName="node" presStyleLbl="node1" presStyleIdx="3" presStyleCnt="8">
        <dgm:presLayoutVars>
          <dgm:bulletEnabled val="1"/>
        </dgm:presLayoutVars>
      </dgm:prSet>
      <dgm:spPr/>
    </dgm:pt>
    <dgm:pt modelId="{A149DE02-F60B-42FA-A132-0CA77AF5D48A}" type="pres">
      <dgm:prSet presAssocID="{4813E6AA-9760-4623-A13C-6E924B008F86}" presName="sibTrans" presStyleLbl="sibTrans1D1" presStyleIdx="3" presStyleCnt="7"/>
      <dgm:spPr/>
    </dgm:pt>
    <dgm:pt modelId="{E1CD7C64-CEC5-4442-BDCE-AD175007312B}" type="pres">
      <dgm:prSet presAssocID="{4813E6AA-9760-4623-A13C-6E924B008F86}" presName="connectorText" presStyleLbl="sibTrans1D1" presStyleIdx="3" presStyleCnt="7"/>
      <dgm:spPr/>
    </dgm:pt>
    <dgm:pt modelId="{7224A39E-3ADC-4244-ADD3-D7D4F03C9007}" type="pres">
      <dgm:prSet presAssocID="{B40039AA-1A39-4DB1-BCCC-05BAFF14D951}" presName="node" presStyleLbl="node1" presStyleIdx="4" presStyleCnt="8">
        <dgm:presLayoutVars>
          <dgm:bulletEnabled val="1"/>
        </dgm:presLayoutVars>
      </dgm:prSet>
      <dgm:spPr/>
    </dgm:pt>
    <dgm:pt modelId="{F42E4AFB-511E-498C-A9CD-8E7D775740E6}" type="pres">
      <dgm:prSet presAssocID="{E9171E59-7489-42BD-BC9C-F4E4AC58A971}" presName="sibTrans" presStyleLbl="sibTrans1D1" presStyleIdx="4" presStyleCnt="7"/>
      <dgm:spPr/>
    </dgm:pt>
    <dgm:pt modelId="{05DC5C7A-2AEA-4D87-B806-4186F1DB5F07}" type="pres">
      <dgm:prSet presAssocID="{E9171E59-7489-42BD-BC9C-F4E4AC58A971}" presName="connectorText" presStyleLbl="sibTrans1D1" presStyleIdx="4" presStyleCnt="7"/>
      <dgm:spPr/>
    </dgm:pt>
    <dgm:pt modelId="{2A50442F-F32A-40CE-B2AB-3F0B68DCC2F3}" type="pres">
      <dgm:prSet presAssocID="{B3BF75CC-8C93-4C66-ADF4-658A899CA92E}" presName="node" presStyleLbl="node1" presStyleIdx="5" presStyleCnt="8">
        <dgm:presLayoutVars>
          <dgm:bulletEnabled val="1"/>
        </dgm:presLayoutVars>
      </dgm:prSet>
      <dgm:spPr/>
    </dgm:pt>
    <dgm:pt modelId="{0E19FAD4-30DF-461B-83D8-79EED988798E}" type="pres">
      <dgm:prSet presAssocID="{5502377C-DD43-416A-AA0C-FCC1F10535BD}" presName="sibTrans" presStyleLbl="sibTrans1D1" presStyleIdx="5" presStyleCnt="7"/>
      <dgm:spPr/>
    </dgm:pt>
    <dgm:pt modelId="{6AA1302C-CB42-4ACE-8672-95E2F152B6EF}" type="pres">
      <dgm:prSet presAssocID="{5502377C-DD43-416A-AA0C-FCC1F10535BD}" presName="connectorText" presStyleLbl="sibTrans1D1" presStyleIdx="5" presStyleCnt="7"/>
      <dgm:spPr/>
    </dgm:pt>
    <dgm:pt modelId="{3CD28C40-365E-4AAA-BD10-859F423320DF}" type="pres">
      <dgm:prSet presAssocID="{E7FF2E32-84FD-4959-B4C5-B3D36B389559}" presName="node" presStyleLbl="node1" presStyleIdx="6" presStyleCnt="8">
        <dgm:presLayoutVars>
          <dgm:bulletEnabled val="1"/>
        </dgm:presLayoutVars>
      </dgm:prSet>
      <dgm:spPr/>
    </dgm:pt>
    <dgm:pt modelId="{2ACD9770-AFA1-48D5-8ADA-DD9310ED0D1F}" type="pres">
      <dgm:prSet presAssocID="{00281A9B-4B15-4B6A-B7FC-847A7A6B170B}" presName="sibTrans" presStyleLbl="sibTrans1D1" presStyleIdx="6" presStyleCnt="7"/>
      <dgm:spPr/>
    </dgm:pt>
    <dgm:pt modelId="{7D951C30-EB0D-484E-8054-32448A7FE9FD}" type="pres">
      <dgm:prSet presAssocID="{00281A9B-4B15-4B6A-B7FC-847A7A6B170B}" presName="connectorText" presStyleLbl="sibTrans1D1" presStyleIdx="6" presStyleCnt="7"/>
      <dgm:spPr/>
    </dgm:pt>
    <dgm:pt modelId="{9E89653F-ED93-4041-AAD6-268A8F4AE565}" type="pres">
      <dgm:prSet presAssocID="{B065F9F3-297F-4B0A-A896-F4479BB14995}" presName="node" presStyleLbl="node1" presStyleIdx="7" presStyleCnt="8">
        <dgm:presLayoutVars>
          <dgm:bulletEnabled val="1"/>
        </dgm:presLayoutVars>
      </dgm:prSet>
      <dgm:spPr/>
    </dgm:pt>
  </dgm:ptLst>
  <dgm:cxnLst>
    <dgm:cxn modelId="{6A94F80B-1E19-4C2E-8ED5-ADA7E275E6A8}" srcId="{9510399F-8480-4D11-935F-F613DCB973AA}" destId="{8C637FBF-15AB-44E4-87AE-40A6207C560F}" srcOrd="0" destOrd="0" parTransId="{B686837C-F147-47A1-84D5-68FEE9A6958A}" sibTransId="{DFEDE61E-D623-4D35-979D-B5335D0612A1}"/>
    <dgm:cxn modelId="{E22D1514-4422-4B5D-A1FA-3BB066DBCCC4}" type="presOf" srcId="{9510399F-8480-4D11-935F-F613DCB973AA}" destId="{0DF4C0BC-ED6C-410A-A877-465FEAAC9659}" srcOrd="0" destOrd="0" presId="urn:microsoft.com/office/officeart/2016/7/layout/RepeatingBendingProcessNew"/>
    <dgm:cxn modelId="{4B78E024-A932-4D53-A22D-04C134F290D5}" srcId="{9510399F-8480-4D11-935F-F613DCB973AA}" destId="{B40039AA-1A39-4DB1-BCCC-05BAFF14D951}" srcOrd="4" destOrd="0" parTransId="{A9924150-8614-46EE-99E3-D36807BA0A36}" sibTransId="{E9171E59-7489-42BD-BC9C-F4E4AC58A971}"/>
    <dgm:cxn modelId="{58259629-DA0B-43CD-A82A-2C479C78EF45}" type="presOf" srcId="{B40039AA-1A39-4DB1-BCCC-05BAFF14D951}" destId="{7224A39E-3ADC-4244-ADD3-D7D4F03C9007}" srcOrd="0" destOrd="0" presId="urn:microsoft.com/office/officeart/2016/7/layout/RepeatingBendingProcessNew"/>
    <dgm:cxn modelId="{58668030-34C4-4196-9EB3-C937E7B649AE}" srcId="{9510399F-8480-4D11-935F-F613DCB973AA}" destId="{E7FF2E32-84FD-4959-B4C5-B3D36B389559}" srcOrd="6" destOrd="0" parTransId="{DE6C659F-1498-41D4-BA09-D810B6739D30}" sibTransId="{00281A9B-4B15-4B6A-B7FC-847A7A6B170B}"/>
    <dgm:cxn modelId="{812D7F3B-C93C-4F5D-982E-F171D2A61366}" srcId="{9510399F-8480-4D11-935F-F613DCB973AA}" destId="{AEF09318-DADA-4628-A305-29239D96B960}" srcOrd="1" destOrd="0" parTransId="{E785CAAC-2FBB-44DE-BA58-5E4D972A53B3}" sibTransId="{574B7721-788E-46E6-B892-DB43A6E40BAB}"/>
    <dgm:cxn modelId="{3B84023F-B027-4440-B976-6D1E97E7639E}" type="presOf" srcId="{B3BF75CC-8C93-4C66-ADF4-658A899CA92E}" destId="{2A50442F-F32A-40CE-B2AB-3F0B68DCC2F3}" srcOrd="0" destOrd="0" presId="urn:microsoft.com/office/officeart/2016/7/layout/RepeatingBendingProcessNew"/>
    <dgm:cxn modelId="{47AD105F-3E60-421A-BB98-6A50A123CDD0}" srcId="{9510399F-8480-4D11-935F-F613DCB973AA}" destId="{B3BF75CC-8C93-4C66-ADF4-658A899CA92E}" srcOrd="5" destOrd="0" parTransId="{E225E75A-CD4F-4A2B-9E32-464E6B1AFC4A}" sibTransId="{5502377C-DD43-416A-AA0C-FCC1F10535BD}"/>
    <dgm:cxn modelId="{1946C366-5B87-4393-A910-5E0439ED58F0}" srcId="{9510399F-8480-4D11-935F-F613DCB973AA}" destId="{B24906D2-CB1B-474C-AD6C-8DF4EF675F96}" srcOrd="2" destOrd="0" parTransId="{1DA1E681-1E69-407F-B031-078FA2D6CF57}" sibTransId="{7B3C72A3-4411-4D8B-979E-97A77CC99633}"/>
    <dgm:cxn modelId="{41BEEF6A-4BB1-4496-91CE-20F74867F584}" type="presOf" srcId="{7B3C72A3-4411-4D8B-979E-97A77CC99633}" destId="{ABE08A23-AB97-4320-8BE9-60C37BF43BB9}" srcOrd="0" destOrd="0" presId="urn:microsoft.com/office/officeart/2016/7/layout/RepeatingBendingProcessNew"/>
    <dgm:cxn modelId="{881BA44B-7E33-4C97-A05D-E3716802951D}" type="presOf" srcId="{822DAB45-4295-405C-AD48-FC30D4078E38}" destId="{05BBED1C-A66F-4206-9442-922E5E4EAF87}" srcOrd="0" destOrd="0" presId="urn:microsoft.com/office/officeart/2016/7/layout/RepeatingBendingProcessNew"/>
    <dgm:cxn modelId="{C4698B53-0072-4646-9BAF-13ADAC9762D7}" type="presOf" srcId="{DFEDE61E-D623-4D35-979D-B5335D0612A1}" destId="{5468F177-5355-418A-9C08-2F49A09C34D0}" srcOrd="0" destOrd="0" presId="urn:microsoft.com/office/officeart/2016/7/layout/RepeatingBendingProcessNew"/>
    <dgm:cxn modelId="{E10BEC53-1A9A-4BBD-A6FC-3A0A701AF1EA}" type="presOf" srcId="{4813E6AA-9760-4623-A13C-6E924B008F86}" destId="{E1CD7C64-CEC5-4442-BDCE-AD175007312B}" srcOrd="1" destOrd="0" presId="urn:microsoft.com/office/officeart/2016/7/layout/RepeatingBendingProcessNew"/>
    <dgm:cxn modelId="{68244A56-5970-43FA-8E6A-9FE74DE991FB}" type="presOf" srcId="{574B7721-788E-46E6-B892-DB43A6E40BAB}" destId="{4B2A7F26-49B2-4A35-895C-CDFA3F858BBD}" srcOrd="1" destOrd="0" presId="urn:microsoft.com/office/officeart/2016/7/layout/RepeatingBendingProcessNew"/>
    <dgm:cxn modelId="{A53ECF56-33E8-4C53-81E5-D04379E7294B}" type="presOf" srcId="{00281A9B-4B15-4B6A-B7FC-847A7A6B170B}" destId="{7D951C30-EB0D-484E-8054-32448A7FE9FD}" srcOrd="1" destOrd="0" presId="urn:microsoft.com/office/officeart/2016/7/layout/RepeatingBendingProcessNew"/>
    <dgm:cxn modelId="{A0548B78-3D03-40A2-BEDF-6A0212DCCB40}" type="presOf" srcId="{4813E6AA-9760-4623-A13C-6E924B008F86}" destId="{A149DE02-F60B-42FA-A132-0CA77AF5D48A}" srcOrd="0" destOrd="0" presId="urn:microsoft.com/office/officeart/2016/7/layout/RepeatingBendingProcessNew"/>
    <dgm:cxn modelId="{C1287679-6814-4FEE-8642-7F0BD418C2BF}" type="presOf" srcId="{574B7721-788E-46E6-B892-DB43A6E40BAB}" destId="{CD8E6688-A2D7-4587-BAB7-4B9820A13A0A}" srcOrd="0" destOrd="0" presId="urn:microsoft.com/office/officeart/2016/7/layout/RepeatingBendingProcessNew"/>
    <dgm:cxn modelId="{3F6D0C7C-5EDB-4E3D-8FB2-486BE0009D28}" type="presOf" srcId="{E9171E59-7489-42BD-BC9C-F4E4AC58A971}" destId="{05DC5C7A-2AEA-4D87-B806-4186F1DB5F07}" srcOrd="1" destOrd="0" presId="urn:microsoft.com/office/officeart/2016/7/layout/RepeatingBendingProcessNew"/>
    <dgm:cxn modelId="{AE281980-48FC-4544-8713-7CC8A12186A1}" type="presOf" srcId="{E9171E59-7489-42BD-BC9C-F4E4AC58A971}" destId="{F42E4AFB-511E-498C-A9CD-8E7D775740E6}" srcOrd="0" destOrd="0" presId="urn:microsoft.com/office/officeart/2016/7/layout/RepeatingBendingProcessNew"/>
    <dgm:cxn modelId="{69503980-DC2F-4AB0-B73A-539A8BE36D51}" type="presOf" srcId="{B24906D2-CB1B-474C-AD6C-8DF4EF675F96}" destId="{2657A14F-E89F-455E-A1A8-635C767B6204}" srcOrd="0" destOrd="0" presId="urn:microsoft.com/office/officeart/2016/7/layout/RepeatingBendingProcessNew"/>
    <dgm:cxn modelId="{40596186-B035-4474-B3DC-AE59D16366D8}" type="presOf" srcId="{E7FF2E32-84FD-4959-B4C5-B3D36B389559}" destId="{3CD28C40-365E-4AAA-BD10-859F423320DF}" srcOrd="0" destOrd="0" presId="urn:microsoft.com/office/officeart/2016/7/layout/RepeatingBendingProcessNew"/>
    <dgm:cxn modelId="{30AA8E8F-8653-4D0A-B073-675EDE02B2A2}" type="presOf" srcId="{7B3C72A3-4411-4D8B-979E-97A77CC99633}" destId="{6C555453-F963-4C01-AE60-4D418482DF10}" srcOrd="1" destOrd="0" presId="urn:microsoft.com/office/officeart/2016/7/layout/RepeatingBendingProcessNew"/>
    <dgm:cxn modelId="{164BACB5-50D7-4BBE-B29F-4B785AC92F27}" srcId="{9510399F-8480-4D11-935F-F613DCB973AA}" destId="{B065F9F3-297F-4B0A-A896-F4479BB14995}" srcOrd="7" destOrd="0" parTransId="{30364587-6035-45F7-B3A2-EFDC18918821}" sibTransId="{E30A7A3F-FF9C-4FB7-A197-DFD30A561AC0}"/>
    <dgm:cxn modelId="{D13D88C3-A635-497A-9559-9175F26D71C2}" type="presOf" srcId="{5502377C-DD43-416A-AA0C-FCC1F10535BD}" destId="{6AA1302C-CB42-4ACE-8672-95E2F152B6EF}" srcOrd="1" destOrd="0" presId="urn:microsoft.com/office/officeart/2016/7/layout/RepeatingBendingProcessNew"/>
    <dgm:cxn modelId="{BFDFD5C8-B67A-4E92-AFBE-635311DF497A}" type="presOf" srcId="{B065F9F3-297F-4B0A-A896-F4479BB14995}" destId="{9E89653F-ED93-4041-AAD6-268A8F4AE565}" srcOrd="0" destOrd="0" presId="urn:microsoft.com/office/officeart/2016/7/layout/RepeatingBendingProcessNew"/>
    <dgm:cxn modelId="{91A673CD-6CDB-4F03-8F60-2F1CF5BDAD44}" type="presOf" srcId="{00281A9B-4B15-4B6A-B7FC-847A7A6B170B}" destId="{2ACD9770-AFA1-48D5-8ADA-DD9310ED0D1F}" srcOrd="0" destOrd="0" presId="urn:microsoft.com/office/officeart/2016/7/layout/RepeatingBendingProcessNew"/>
    <dgm:cxn modelId="{D6BE8ED4-0202-4C26-8155-67DCAA30C017}" type="presOf" srcId="{AEF09318-DADA-4628-A305-29239D96B960}" destId="{EE7A2A52-69D7-49BA-975D-EBF877CAC620}" srcOrd="0" destOrd="0" presId="urn:microsoft.com/office/officeart/2016/7/layout/RepeatingBendingProcessNew"/>
    <dgm:cxn modelId="{F60CB4EB-86D9-4D74-8E7B-8498A8134FDC}" type="presOf" srcId="{8C637FBF-15AB-44E4-87AE-40A6207C560F}" destId="{69684BA4-4C47-499C-82B5-22A91F9F3BD8}" srcOrd="0" destOrd="0" presId="urn:microsoft.com/office/officeart/2016/7/layout/RepeatingBendingProcessNew"/>
    <dgm:cxn modelId="{9BDF87F9-5918-4C2D-B258-FD11E577D895}" type="presOf" srcId="{DFEDE61E-D623-4D35-979D-B5335D0612A1}" destId="{896DCA0C-D2EC-417E-992E-410AEA4C7D56}" srcOrd="1" destOrd="0" presId="urn:microsoft.com/office/officeart/2016/7/layout/RepeatingBendingProcessNew"/>
    <dgm:cxn modelId="{D0C1A3FA-B863-473E-88BE-F5077C876A05}" type="presOf" srcId="{5502377C-DD43-416A-AA0C-FCC1F10535BD}" destId="{0E19FAD4-30DF-461B-83D8-79EED988798E}" srcOrd="0" destOrd="0" presId="urn:microsoft.com/office/officeart/2016/7/layout/RepeatingBendingProcessNew"/>
    <dgm:cxn modelId="{CF3E5CFD-A281-49BD-9939-98F9AEBDE523}" srcId="{9510399F-8480-4D11-935F-F613DCB973AA}" destId="{822DAB45-4295-405C-AD48-FC30D4078E38}" srcOrd="3" destOrd="0" parTransId="{49625469-94AC-44FC-80D6-8A287AD3A580}" sibTransId="{4813E6AA-9760-4623-A13C-6E924B008F86}"/>
    <dgm:cxn modelId="{B3EDE983-9AD9-4D82-9FFF-655FC1066AAE}" type="presParOf" srcId="{0DF4C0BC-ED6C-410A-A877-465FEAAC9659}" destId="{69684BA4-4C47-499C-82B5-22A91F9F3BD8}" srcOrd="0" destOrd="0" presId="urn:microsoft.com/office/officeart/2016/7/layout/RepeatingBendingProcessNew"/>
    <dgm:cxn modelId="{CB755258-FC87-4882-8FDE-2AC006DFC9B9}" type="presParOf" srcId="{0DF4C0BC-ED6C-410A-A877-465FEAAC9659}" destId="{5468F177-5355-418A-9C08-2F49A09C34D0}" srcOrd="1" destOrd="0" presId="urn:microsoft.com/office/officeart/2016/7/layout/RepeatingBendingProcessNew"/>
    <dgm:cxn modelId="{ACC0D458-0C20-4A1F-9A76-3786B56A4E45}" type="presParOf" srcId="{5468F177-5355-418A-9C08-2F49A09C34D0}" destId="{896DCA0C-D2EC-417E-992E-410AEA4C7D56}" srcOrd="0" destOrd="0" presId="urn:microsoft.com/office/officeart/2016/7/layout/RepeatingBendingProcessNew"/>
    <dgm:cxn modelId="{36A9A16E-15AF-4B21-8A36-EF1353956422}" type="presParOf" srcId="{0DF4C0BC-ED6C-410A-A877-465FEAAC9659}" destId="{EE7A2A52-69D7-49BA-975D-EBF877CAC620}" srcOrd="2" destOrd="0" presId="urn:microsoft.com/office/officeart/2016/7/layout/RepeatingBendingProcessNew"/>
    <dgm:cxn modelId="{986D5C24-7C96-4CE1-8F43-3F1BD0AB7C33}" type="presParOf" srcId="{0DF4C0BC-ED6C-410A-A877-465FEAAC9659}" destId="{CD8E6688-A2D7-4587-BAB7-4B9820A13A0A}" srcOrd="3" destOrd="0" presId="urn:microsoft.com/office/officeart/2016/7/layout/RepeatingBendingProcessNew"/>
    <dgm:cxn modelId="{696F1E93-4D77-4DEF-B11A-389C6BACC7E8}" type="presParOf" srcId="{CD8E6688-A2D7-4587-BAB7-4B9820A13A0A}" destId="{4B2A7F26-49B2-4A35-895C-CDFA3F858BBD}" srcOrd="0" destOrd="0" presId="urn:microsoft.com/office/officeart/2016/7/layout/RepeatingBendingProcessNew"/>
    <dgm:cxn modelId="{65F5C5E1-7D7A-4EB7-9E24-A64560F61256}" type="presParOf" srcId="{0DF4C0BC-ED6C-410A-A877-465FEAAC9659}" destId="{2657A14F-E89F-455E-A1A8-635C767B6204}" srcOrd="4" destOrd="0" presId="urn:microsoft.com/office/officeart/2016/7/layout/RepeatingBendingProcessNew"/>
    <dgm:cxn modelId="{C6A910E4-84E9-423A-BBB1-E500319CEF73}" type="presParOf" srcId="{0DF4C0BC-ED6C-410A-A877-465FEAAC9659}" destId="{ABE08A23-AB97-4320-8BE9-60C37BF43BB9}" srcOrd="5" destOrd="0" presId="urn:microsoft.com/office/officeart/2016/7/layout/RepeatingBendingProcessNew"/>
    <dgm:cxn modelId="{D12534E3-B625-44F5-B039-18E14440C375}" type="presParOf" srcId="{ABE08A23-AB97-4320-8BE9-60C37BF43BB9}" destId="{6C555453-F963-4C01-AE60-4D418482DF10}" srcOrd="0" destOrd="0" presId="urn:microsoft.com/office/officeart/2016/7/layout/RepeatingBendingProcessNew"/>
    <dgm:cxn modelId="{D61AF040-88FA-4B87-AC08-EE6A69CE353F}" type="presParOf" srcId="{0DF4C0BC-ED6C-410A-A877-465FEAAC9659}" destId="{05BBED1C-A66F-4206-9442-922E5E4EAF87}" srcOrd="6" destOrd="0" presId="urn:microsoft.com/office/officeart/2016/7/layout/RepeatingBendingProcessNew"/>
    <dgm:cxn modelId="{1C615B13-BB1C-4547-B245-209B2DBD8BA2}" type="presParOf" srcId="{0DF4C0BC-ED6C-410A-A877-465FEAAC9659}" destId="{A149DE02-F60B-42FA-A132-0CA77AF5D48A}" srcOrd="7" destOrd="0" presId="urn:microsoft.com/office/officeart/2016/7/layout/RepeatingBendingProcessNew"/>
    <dgm:cxn modelId="{3067177B-AA7D-465C-81C9-F5EACDEDE7B2}" type="presParOf" srcId="{A149DE02-F60B-42FA-A132-0CA77AF5D48A}" destId="{E1CD7C64-CEC5-4442-BDCE-AD175007312B}" srcOrd="0" destOrd="0" presId="urn:microsoft.com/office/officeart/2016/7/layout/RepeatingBendingProcessNew"/>
    <dgm:cxn modelId="{4367DD0F-D4D4-496B-A8A1-A9CBA80410F6}" type="presParOf" srcId="{0DF4C0BC-ED6C-410A-A877-465FEAAC9659}" destId="{7224A39E-3ADC-4244-ADD3-D7D4F03C9007}" srcOrd="8" destOrd="0" presId="urn:microsoft.com/office/officeart/2016/7/layout/RepeatingBendingProcessNew"/>
    <dgm:cxn modelId="{FAAFFC55-36AF-41A8-902D-09D598AB3AE2}" type="presParOf" srcId="{0DF4C0BC-ED6C-410A-A877-465FEAAC9659}" destId="{F42E4AFB-511E-498C-A9CD-8E7D775740E6}" srcOrd="9" destOrd="0" presId="urn:microsoft.com/office/officeart/2016/7/layout/RepeatingBendingProcessNew"/>
    <dgm:cxn modelId="{18B90927-DFB2-4F49-A021-6CBA6137CB51}" type="presParOf" srcId="{F42E4AFB-511E-498C-A9CD-8E7D775740E6}" destId="{05DC5C7A-2AEA-4D87-B806-4186F1DB5F07}" srcOrd="0" destOrd="0" presId="urn:microsoft.com/office/officeart/2016/7/layout/RepeatingBendingProcessNew"/>
    <dgm:cxn modelId="{5B9C0AC5-FC97-48A4-9D89-2A05B7BAEDEF}" type="presParOf" srcId="{0DF4C0BC-ED6C-410A-A877-465FEAAC9659}" destId="{2A50442F-F32A-40CE-B2AB-3F0B68DCC2F3}" srcOrd="10" destOrd="0" presId="urn:microsoft.com/office/officeart/2016/7/layout/RepeatingBendingProcessNew"/>
    <dgm:cxn modelId="{5DC74B7A-C8CE-4568-9D21-9DE21105A1DC}" type="presParOf" srcId="{0DF4C0BC-ED6C-410A-A877-465FEAAC9659}" destId="{0E19FAD4-30DF-461B-83D8-79EED988798E}" srcOrd="11" destOrd="0" presId="urn:microsoft.com/office/officeart/2016/7/layout/RepeatingBendingProcessNew"/>
    <dgm:cxn modelId="{66ECEAD6-9ACC-4B05-ADDB-5B12F757B1FD}" type="presParOf" srcId="{0E19FAD4-30DF-461B-83D8-79EED988798E}" destId="{6AA1302C-CB42-4ACE-8672-95E2F152B6EF}" srcOrd="0" destOrd="0" presId="urn:microsoft.com/office/officeart/2016/7/layout/RepeatingBendingProcessNew"/>
    <dgm:cxn modelId="{54C38443-949C-4396-9368-BFFD3CB7D7F3}" type="presParOf" srcId="{0DF4C0BC-ED6C-410A-A877-465FEAAC9659}" destId="{3CD28C40-365E-4AAA-BD10-859F423320DF}" srcOrd="12" destOrd="0" presId="urn:microsoft.com/office/officeart/2016/7/layout/RepeatingBendingProcessNew"/>
    <dgm:cxn modelId="{8726CB45-7206-487F-9A55-81D88320DF67}" type="presParOf" srcId="{0DF4C0BC-ED6C-410A-A877-465FEAAC9659}" destId="{2ACD9770-AFA1-48D5-8ADA-DD9310ED0D1F}" srcOrd="13" destOrd="0" presId="urn:microsoft.com/office/officeart/2016/7/layout/RepeatingBendingProcessNew"/>
    <dgm:cxn modelId="{3E5AE921-D7E6-4494-9526-1AD1D1F483BC}" type="presParOf" srcId="{2ACD9770-AFA1-48D5-8ADA-DD9310ED0D1F}" destId="{7D951C30-EB0D-484E-8054-32448A7FE9FD}" srcOrd="0" destOrd="0" presId="urn:microsoft.com/office/officeart/2016/7/layout/RepeatingBendingProcessNew"/>
    <dgm:cxn modelId="{A73525AF-B4B6-4047-9384-081F113EFA58}" type="presParOf" srcId="{0DF4C0BC-ED6C-410A-A877-465FEAAC9659}" destId="{9E89653F-ED93-4041-AAD6-268A8F4AE565}" srcOrd="1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932301-8921-4AFA-BACE-4338F87FFF41}" type="doc">
      <dgm:prSet loTypeId="urn:microsoft.com/office/officeart/2005/8/layout/vProcess5" loCatId="process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AA49753-E33A-4DDA-B83D-83C46774922B}">
      <dgm:prSet/>
      <dgm:spPr/>
      <dgm:t>
        <a:bodyPr/>
        <a:lstStyle/>
        <a:p>
          <a:r>
            <a:rPr lang="en-GB" b="0" i="0"/>
            <a:t>A community of practice (CoP) is a group of people who share a common concern, a set of problems, or an interest in a topic and who come together to ful fill both individual and group goals.</a:t>
          </a:r>
          <a:endParaRPr lang="en-US"/>
        </a:p>
      </dgm:t>
    </dgm:pt>
    <dgm:pt modelId="{83F7CDF3-9CA7-432B-95AF-E7E86D563BC4}" type="parTrans" cxnId="{B3924714-7610-4144-8CAD-8252D8E40FF3}">
      <dgm:prSet/>
      <dgm:spPr/>
      <dgm:t>
        <a:bodyPr/>
        <a:lstStyle/>
        <a:p>
          <a:endParaRPr lang="en-US"/>
        </a:p>
      </dgm:t>
    </dgm:pt>
    <dgm:pt modelId="{0AAE3C71-2328-4F1D-A872-399F7F81CE07}" type="sibTrans" cxnId="{B3924714-7610-4144-8CAD-8252D8E40FF3}">
      <dgm:prSet/>
      <dgm:spPr/>
      <dgm:t>
        <a:bodyPr/>
        <a:lstStyle/>
        <a:p>
          <a:endParaRPr lang="en-US"/>
        </a:p>
      </dgm:t>
    </dgm:pt>
    <dgm:pt modelId="{3666B994-B786-409A-B98D-71F33AA7DD4D}">
      <dgm:prSet/>
      <dgm:spPr/>
      <dgm:t>
        <a:bodyPr/>
        <a:lstStyle/>
        <a:p>
          <a:r>
            <a:rPr lang="en-GB" b="0" i="0"/>
            <a:t>Communities of practice often focus on sharing best practices and creating new knowledge to advance a domain of professional practice. Interaction on an ongoing basis is an important part of this.</a:t>
          </a:r>
          <a:endParaRPr lang="en-US"/>
        </a:p>
      </dgm:t>
    </dgm:pt>
    <dgm:pt modelId="{36320446-59C6-46F4-897F-F7DE2CB997E4}" type="parTrans" cxnId="{F31303A6-4A25-44B4-B12C-98D8E7388155}">
      <dgm:prSet/>
      <dgm:spPr/>
      <dgm:t>
        <a:bodyPr/>
        <a:lstStyle/>
        <a:p>
          <a:endParaRPr lang="en-US"/>
        </a:p>
      </dgm:t>
    </dgm:pt>
    <dgm:pt modelId="{A909F048-6CFC-4C24-B661-C81DBB8432A8}" type="sibTrans" cxnId="{F31303A6-4A25-44B4-B12C-98D8E7388155}">
      <dgm:prSet/>
      <dgm:spPr/>
      <dgm:t>
        <a:bodyPr/>
        <a:lstStyle/>
        <a:p>
          <a:endParaRPr lang="en-US"/>
        </a:p>
      </dgm:t>
    </dgm:pt>
    <dgm:pt modelId="{D40D4EC9-D58B-4AA4-A593-6AE43912D55E}">
      <dgm:prSet/>
      <dgm:spPr/>
      <dgm:t>
        <a:bodyPr/>
        <a:lstStyle/>
        <a:p>
          <a:r>
            <a:rPr lang="en-GB" b="0" i="0"/>
            <a:t>Many communities of practice rely on face-to-face meetings as well as web-based collaborative environments to communicate, connect and conduct community activities.</a:t>
          </a:r>
          <a:endParaRPr lang="en-US"/>
        </a:p>
      </dgm:t>
    </dgm:pt>
    <dgm:pt modelId="{796F2EBC-1ED9-46A8-9E36-E4C1A38A574E}" type="parTrans" cxnId="{508565E2-1DC5-4F47-8770-8EEC72352143}">
      <dgm:prSet/>
      <dgm:spPr/>
      <dgm:t>
        <a:bodyPr/>
        <a:lstStyle/>
        <a:p>
          <a:endParaRPr lang="en-US"/>
        </a:p>
      </dgm:t>
    </dgm:pt>
    <dgm:pt modelId="{F0BD0F09-50A2-4DB3-9F5A-004079D8BAF3}" type="sibTrans" cxnId="{508565E2-1DC5-4F47-8770-8EEC72352143}">
      <dgm:prSet/>
      <dgm:spPr/>
      <dgm:t>
        <a:bodyPr/>
        <a:lstStyle/>
        <a:p>
          <a:endParaRPr lang="en-US"/>
        </a:p>
      </dgm:t>
    </dgm:pt>
    <dgm:pt modelId="{3C7DA743-2CAE-427C-9EB5-68C13005CFCE}">
      <dgm:prSet/>
      <dgm:spPr/>
      <dgm:t>
        <a:bodyPr/>
        <a:lstStyle/>
        <a:p>
          <a:r>
            <a:rPr lang="en-GB" b="0" i="0">
              <a:hlinkClick xmlns:r="http://schemas.openxmlformats.org/officeDocument/2006/relationships" r:id="rId1"/>
            </a:rPr>
            <a:t>https://www.communityofpractice.ca/background/what-is-a-community-of-practice/</a:t>
          </a:r>
          <a:r>
            <a:rPr lang="en-GB" b="0" i="0"/>
            <a:t> </a:t>
          </a:r>
          <a:endParaRPr lang="en-US"/>
        </a:p>
      </dgm:t>
    </dgm:pt>
    <dgm:pt modelId="{5C7D7BC9-C68C-4F17-B9EC-61648DBC5222}" type="parTrans" cxnId="{2CE78184-C5DF-46E0-BA17-BECCE224A3BF}">
      <dgm:prSet/>
      <dgm:spPr/>
      <dgm:t>
        <a:bodyPr/>
        <a:lstStyle/>
        <a:p>
          <a:endParaRPr lang="en-US"/>
        </a:p>
      </dgm:t>
    </dgm:pt>
    <dgm:pt modelId="{E9A81875-2DF8-4B63-942C-B799DD4BE39D}" type="sibTrans" cxnId="{2CE78184-C5DF-46E0-BA17-BECCE224A3BF}">
      <dgm:prSet/>
      <dgm:spPr/>
      <dgm:t>
        <a:bodyPr/>
        <a:lstStyle/>
        <a:p>
          <a:endParaRPr lang="en-US"/>
        </a:p>
      </dgm:t>
    </dgm:pt>
    <dgm:pt modelId="{7071C41F-03E2-4F57-AB46-299ED34A109B}" type="pres">
      <dgm:prSet presAssocID="{9E932301-8921-4AFA-BACE-4338F87FFF41}" presName="outerComposite" presStyleCnt="0">
        <dgm:presLayoutVars>
          <dgm:chMax val="5"/>
          <dgm:dir/>
          <dgm:resizeHandles val="exact"/>
        </dgm:presLayoutVars>
      </dgm:prSet>
      <dgm:spPr/>
    </dgm:pt>
    <dgm:pt modelId="{887326D2-994E-4499-AFFB-BD9B813522CE}" type="pres">
      <dgm:prSet presAssocID="{9E932301-8921-4AFA-BACE-4338F87FFF41}" presName="dummyMaxCanvas" presStyleCnt="0">
        <dgm:presLayoutVars/>
      </dgm:prSet>
      <dgm:spPr/>
    </dgm:pt>
    <dgm:pt modelId="{99A59B5F-E908-4FDB-899F-3CEC73A7C78F}" type="pres">
      <dgm:prSet presAssocID="{9E932301-8921-4AFA-BACE-4338F87FFF41}" presName="FourNodes_1" presStyleLbl="node1" presStyleIdx="0" presStyleCnt="4">
        <dgm:presLayoutVars>
          <dgm:bulletEnabled val="1"/>
        </dgm:presLayoutVars>
      </dgm:prSet>
      <dgm:spPr/>
    </dgm:pt>
    <dgm:pt modelId="{271FBCE8-8EE7-4983-A8FC-39314A918EAD}" type="pres">
      <dgm:prSet presAssocID="{9E932301-8921-4AFA-BACE-4338F87FFF41}" presName="FourNodes_2" presStyleLbl="node1" presStyleIdx="1" presStyleCnt="4">
        <dgm:presLayoutVars>
          <dgm:bulletEnabled val="1"/>
        </dgm:presLayoutVars>
      </dgm:prSet>
      <dgm:spPr/>
    </dgm:pt>
    <dgm:pt modelId="{8A39F483-3FDD-4846-BC9F-960ABBDDFEC3}" type="pres">
      <dgm:prSet presAssocID="{9E932301-8921-4AFA-BACE-4338F87FFF41}" presName="FourNodes_3" presStyleLbl="node1" presStyleIdx="2" presStyleCnt="4">
        <dgm:presLayoutVars>
          <dgm:bulletEnabled val="1"/>
        </dgm:presLayoutVars>
      </dgm:prSet>
      <dgm:spPr/>
    </dgm:pt>
    <dgm:pt modelId="{33A6762D-E463-4B5B-A44B-BEBD422DA395}" type="pres">
      <dgm:prSet presAssocID="{9E932301-8921-4AFA-BACE-4338F87FFF41}" presName="FourNodes_4" presStyleLbl="node1" presStyleIdx="3" presStyleCnt="4">
        <dgm:presLayoutVars>
          <dgm:bulletEnabled val="1"/>
        </dgm:presLayoutVars>
      </dgm:prSet>
      <dgm:spPr/>
    </dgm:pt>
    <dgm:pt modelId="{85055358-ECD8-411B-BE49-CCEEFFE8327A}" type="pres">
      <dgm:prSet presAssocID="{9E932301-8921-4AFA-BACE-4338F87FFF41}" presName="FourConn_1-2" presStyleLbl="fgAccFollowNode1" presStyleIdx="0" presStyleCnt="3">
        <dgm:presLayoutVars>
          <dgm:bulletEnabled val="1"/>
        </dgm:presLayoutVars>
      </dgm:prSet>
      <dgm:spPr/>
    </dgm:pt>
    <dgm:pt modelId="{5F9E7BE9-68F8-4695-BAAE-11123B222D6C}" type="pres">
      <dgm:prSet presAssocID="{9E932301-8921-4AFA-BACE-4338F87FFF41}" presName="FourConn_2-3" presStyleLbl="fgAccFollowNode1" presStyleIdx="1" presStyleCnt="3">
        <dgm:presLayoutVars>
          <dgm:bulletEnabled val="1"/>
        </dgm:presLayoutVars>
      </dgm:prSet>
      <dgm:spPr/>
    </dgm:pt>
    <dgm:pt modelId="{27BCC7E3-62CE-4460-9953-021965D979C4}" type="pres">
      <dgm:prSet presAssocID="{9E932301-8921-4AFA-BACE-4338F87FFF41}" presName="FourConn_3-4" presStyleLbl="fgAccFollowNode1" presStyleIdx="2" presStyleCnt="3">
        <dgm:presLayoutVars>
          <dgm:bulletEnabled val="1"/>
        </dgm:presLayoutVars>
      </dgm:prSet>
      <dgm:spPr/>
    </dgm:pt>
    <dgm:pt modelId="{4A1FFC48-C21E-4A82-8CC8-96D0A4B60321}" type="pres">
      <dgm:prSet presAssocID="{9E932301-8921-4AFA-BACE-4338F87FFF41}" presName="FourNodes_1_text" presStyleLbl="node1" presStyleIdx="3" presStyleCnt="4">
        <dgm:presLayoutVars>
          <dgm:bulletEnabled val="1"/>
        </dgm:presLayoutVars>
      </dgm:prSet>
      <dgm:spPr/>
    </dgm:pt>
    <dgm:pt modelId="{6D2877E2-44DC-4BEA-ACAF-70143817CA1B}" type="pres">
      <dgm:prSet presAssocID="{9E932301-8921-4AFA-BACE-4338F87FFF41}" presName="FourNodes_2_text" presStyleLbl="node1" presStyleIdx="3" presStyleCnt="4">
        <dgm:presLayoutVars>
          <dgm:bulletEnabled val="1"/>
        </dgm:presLayoutVars>
      </dgm:prSet>
      <dgm:spPr/>
    </dgm:pt>
    <dgm:pt modelId="{BDD0260E-0F5B-4E08-BCDB-CC4A52BDF011}" type="pres">
      <dgm:prSet presAssocID="{9E932301-8921-4AFA-BACE-4338F87FFF41}" presName="FourNodes_3_text" presStyleLbl="node1" presStyleIdx="3" presStyleCnt="4">
        <dgm:presLayoutVars>
          <dgm:bulletEnabled val="1"/>
        </dgm:presLayoutVars>
      </dgm:prSet>
      <dgm:spPr/>
    </dgm:pt>
    <dgm:pt modelId="{193D8528-F114-469E-930D-E5B7847C74C2}" type="pres">
      <dgm:prSet presAssocID="{9E932301-8921-4AFA-BACE-4338F87FFF41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0900CE00-F2FF-4463-A2A4-0BE67D4548E8}" type="presOf" srcId="{9E932301-8921-4AFA-BACE-4338F87FFF41}" destId="{7071C41F-03E2-4F57-AB46-299ED34A109B}" srcOrd="0" destOrd="0" presId="urn:microsoft.com/office/officeart/2005/8/layout/vProcess5"/>
    <dgm:cxn modelId="{278B050F-FE15-44E5-806D-6504E44A1664}" type="presOf" srcId="{0AAE3C71-2328-4F1D-A872-399F7F81CE07}" destId="{85055358-ECD8-411B-BE49-CCEEFFE8327A}" srcOrd="0" destOrd="0" presId="urn:microsoft.com/office/officeart/2005/8/layout/vProcess5"/>
    <dgm:cxn modelId="{B3924714-7610-4144-8CAD-8252D8E40FF3}" srcId="{9E932301-8921-4AFA-BACE-4338F87FFF41}" destId="{EAA49753-E33A-4DDA-B83D-83C46774922B}" srcOrd="0" destOrd="0" parTransId="{83F7CDF3-9CA7-432B-95AF-E7E86D563BC4}" sibTransId="{0AAE3C71-2328-4F1D-A872-399F7F81CE07}"/>
    <dgm:cxn modelId="{81A1751A-D132-4D52-B068-8E55E12EB3E9}" type="presOf" srcId="{D40D4EC9-D58B-4AA4-A593-6AE43912D55E}" destId="{8A39F483-3FDD-4846-BC9F-960ABBDDFEC3}" srcOrd="0" destOrd="0" presId="urn:microsoft.com/office/officeart/2005/8/layout/vProcess5"/>
    <dgm:cxn modelId="{FA4D811C-0332-419F-92C2-F8BC5F83127B}" type="presOf" srcId="{D40D4EC9-D58B-4AA4-A593-6AE43912D55E}" destId="{BDD0260E-0F5B-4E08-BCDB-CC4A52BDF011}" srcOrd="1" destOrd="0" presId="urn:microsoft.com/office/officeart/2005/8/layout/vProcess5"/>
    <dgm:cxn modelId="{56A16B7C-2302-483E-BF60-A771E5936C14}" type="presOf" srcId="{3666B994-B786-409A-B98D-71F33AA7DD4D}" destId="{271FBCE8-8EE7-4983-A8FC-39314A918EAD}" srcOrd="0" destOrd="0" presId="urn:microsoft.com/office/officeart/2005/8/layout/vProcess5"/>
    <dgm:cxn modelId="{3356137D-73FB-45BC-B5EB-71CFE1403B88}" type="presOf" srcId="{3C7DA743-2CAE-427C-9EB5-68C13005CFCE}" destId="{193D8528-F114-469E-930D-E5B7847C74C2}" srcOrd="1" destOrd="0" presId="urn:microsoft.com/office/officeart/2005/8/layout/vProcess5"/>
    <dgm:cxn modelId="{2CE78184-C5DF-46E0-BA17-BECCE224A3BF}" srcId="{9E932301-8921-4AFA-BACE-4338F87FFF41}" destId="{3C7DA743-2CAE-427C-9EB5-68C13005CFCE}" srcOrd="3" destOrd="0" parTransId="{5C7D7BC9-C68C-4F17-B9EC-61648DBC5222}" sibTransId="{E9A81875-2DF8-4B63-942C-B799DD4BE39D}"/>
    <dgm:cxn modelId="{F31303A6-4A25-44B4-B12C-98D8E7388155}" srcId="{9E932301-8921-4AFA-BACE-4338F87FFF41}" destId="{3666B994-B786-409A-B98D-71F33AA7DD4D}" srcOrd="1" destOrd="0" parTransId="{36320446-59C6-46F4-897F-F7DE2CB997E4}" sibTransId="{A909F048-6CFC-4C24-B661-C81DBB8432A8}"/>
    <dgm:cxn modelId="{EDAFB7B3-4F2F-44F4-AFA8-9F7D81431105}" type="presOf" srcId="{3666B994-B786-409A-B98D-71F33AA7DD4D}" destId="{6D2877E2-44DC-4BEA-ACAF-70143817CA1B}" srcOrd="1" destOrd="0" presId="urn:microsoft.com/office/officeart/2005/8/layout/vProcess5"/>
    <dgm:cxn modelId="{486803BC-699E-4D66-B9F5-81BDEACF8B4C}" type="presOf" srcId="{3C7DA743-2CAE-427C-9EB5-68C13005CFCE}" destId="{33A6762D-E463-4B5B-A44B-BEBD422DA395}" srcOrd="0" destOrd="0" presId="urn:microsoft.com/office/officeart/2005/8/layout/vProcess5"/>
    <dgm:cxn modelId="{3D8442D4-6095-4F59-927B-4EDE1F2A2005}" type="presOf" srcId="{EAA49753-E33A-4DDA-B83D-83C46774922B}" destId="{4A1FFC48-C21E-4A82-8CC8-96D0A4B60321}" srcOrd="1" destOrd="0" presId="urn:microsoft.com/office/officeart/2005/8/layout/vProcess5"/>
    <dgm:cxn modelId="{508565E2-1DC5-4F47-8770-8EEC72352143}" srcId="{9E932301-8921-4AFA-BACE-4338F87FFF41}" destId="{D40D4EC9-D58B-4AA4-A593-6AE43912D55E}" srcOrd="2" destOrd="0" parTransId="{796F2EBC-1ED9-46A8-9E36-E4C1A38A574E}" sibTransId="{F0BD0F09-50A2-4DB3-9F5A-004079D8BAF3}"/>
    <dgm:cxn modelId="{C98E6BF0-2955-408D-9914-8C78EC95BFE8}" type="presOf" srcId="{EAA49753-E33A-4DDA-B83D-83C46774922B}" destId="{99A59B5F-E908-4FDB-899F-3CEC73A7C78F}" srcOrd="0" destOrd="0" presId="urn:microsoft.com/office/officeart/2005/8/layout/vProcess5"/>
    <dgm:cxn modelId="{49BBA7F3-0E95-4233-AA44-287DD4D1605E}" type="presOf" srcId="{A909F048-6CFC-4C24-B661-C81DBB8432A8}" destId="{5F9E7BE9-68F8-4695-BAAE-11123B222D6C}" srcOrd="0" destOrd="0" presId="urn:microsoft.com/office/officeart/2005/8/layout/vProcess5"/>
    <dgm:cxn modelId="{88EB21F8-5A99-4443-98FD-E4670C634EA0}" type="presOf" srcId="{F0BD0F09-50A2-4DB3-9F5A-004079D8BAF3}" destId="{27BCC7E3-62CE-4460-9953-021965D979C4}" srcOrd="0" destOrd="0" presId="urn:microsoft.com/office/officeart/2005/8/layout/vProcess5"/>
    <dgm:cxn modelId="{3920C262-69C6-4657-B02E-6F417AEABA0F}" type="presParOf" srcId="{7071C41F-03E2-4F57-AB46-299ED34A109B}" destId="{887326D2-994E-4499-AFFB-BD9B813522CE}" srcOrd="0" destOrd="0" presId="urn:microsoft.com/office/officeart/2005/8/layout/vProcess5"/>
    <dgm:cxn modelId="{45132E2E-745B-42F5-B0CC-E1A1E42C708A}" type="presParOf" srcId="{7071C41F-03E2-4F57-AB46-299ED34A109B}" destId="{99A59B5F-E908-4FDB-899F-3CEC73A7C78F}" srcOrd="1" destOrd="0" presId="urn:microsoft.com/office/officeart/2005/8/layout/vProcess5"/>
    <dgm:cxn modelId="{C9A96C89-9311-4308-B657-F82BAB55E0A1}" type="presParOf" srcId="{7071C41F-03E2-4F57-AB46-299ED34A109B}" destId="{271FBCE8-8EE7-4983-A8FC-39314A918EAD}" srcOrd="2" destOrd="0" presId="urn:microsoft.com/office/officeart/2005/8/layout/vProcess5"/>
    <dgm:cxn modelId="{DB1D0A2A-92C0-43A1-A561-A45DDD907A6D}" type="presParOf" srcId="{7071C41F-03E2-4F57-AB46-299ED34A109B}" destId="{8A39F483-3FDD-4846-BC9F-960ABBDDFEC3}" srcOrd="3" destOrd="0" presId="urn:microsoft.com/office/officeart/2005/8/layout/vProcess5"/>
    <dgm:cxn modelId="{4C31CDA5-07A7-488E-BF35-1BAABBF9EB52}" type="presParOf" srcId="{7071C41F-03E2-4F57-AB46-299ED34A109B}" destId="{33A6762D-E463-4B5B-A44B-BEBD422DA395}" srcOrd="4" destOrd="0" presId="urn:microsoft.com/office/officeart/2005/8/layout/vProcess5"/>
    <dgm:cxn modelId="{CE20EBF1-87E1-4832-8E13-0310BF48C93D}" type="presParOf" srcId="{7071C41F-03E2-4F57-AB46-299ED34A109B}" destId="{85055358-ECD8-411B-BE49-CCEEFFE8327A}" srcOrd="5" destOrd="0" presId="urn:microsoft.com/office/officeart/2005/8/layout/vProcess5"/>
    <dgm:cxn modelId="{791A5F0F-0205-469D-8CCE-FC5BFBB250D5}" type="presParOf" srcId="{7071C41F-03E2-4F57-AB46-299ED34A109B}" destId="{5F9E7BE9-68F8-4695-BAAE-11123B222D6C}" srcOrd="6" destOrd="0" presId="urn:microsoft.com/office/officeart/2005/8/layout/vProcess5"/>
    <dgm:cxn modelId="{953E7206-5AE9-48B8-ADB4-1FE1DDEE1044}" type="presParOf" srcId="{7071C41F-03E2-4F57-AB46-299ED34A109B}" destId="{27BCC7E3-62CE-4460-9953-021965D979C4}" srcOrd="7" destOrd="0" presId="urn:microsoft.com/office/officeart/2005/8/layout/vProcess5"/>
    <dgm:cxn modelId="{8D321FA2-FB0D-46C5-8F57-40933914F7D6}" type="presParOf" srcId="{7071C41F-03E2-4F57-AB46-299ED34A109B}" destId="{4A1FFC48-C21E-4A82-8CC8-96D0A4B60321}" srcOrd="8" destOrd="0" presId="urn:microsoft.com/office/officeart/2005/8/layout/vProcess5"/>
    <dgm:cxn modelId="{F0CD4F2A-CEE0-4FF3-89B7-257D2C3AF055}" type="presParOf" srcId="{7071C41F-03E2-4F57-AB46-299ED34A109B}" destId="{6D2877E2-44DC-4BEA-ACAF-70143817CA1B}" srcOrd="9" destOrd="0" presId="urn:microsoft.com/office/officeart/2005/8/layout/vProcess5"/>
    <dgm:cxn modelId="{05FA0DB6-30BA-40A0-90C3-921EDDE08C26}" type="presParOf" srcId="{7071C41F-03E2-4F57-AB46-299ED34A109B}" destId="{BDD0260E-0F5B-4E08-BCDB-CC4A52BDF011}" srcOrd="10" destOrd="0" presId="urn:microsoft.com/office/officeart/2005/8/layout/vProcess5"/>
    <dgm:cxn modelId="{FC551011-0F02-4368-848C-58592E8D08A3}" type="presParOf" srcId="{7071C41F-03E2-4F57-AB46-299ED34A109B}" destId="{193D8528-F114-469E-930D-E5B7847C74C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5F9C0C-4265-4402-939D-13279D122781}">
      <dsp:nvSpPr>
        <dsp:cNvPr id="0" name=""/>
        <dsp:cNvSpPr/>
      </dsp:nvSpPr>
      <dsp:spPr>
        <a:xfrm>
          <a:off x="930572" y="3032"/>
          <a:ext cx="2833338" cy="17000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Taking a moment to pause</a:t>
          </a:r>
        </a:p>
      </dsp:txBody>
      <dsp:txXfrm>
        <a:off x="930572" y="3032"/>
        <a:ext cx="2833338" cy="1700003"/>
      </dsp:txXfrm>
    </dsp:sp>
    <dsp:sp modelId="{ECD34AC1-7CFA-42FD-86B9-4B80B2519FA4}">
      <dsp:nvSpPr>
        <dsp:cNvPr id="0" name=""/>
        <dsp:cNvSpPr/>
      </dsp:nvSpPr>
      <dsp:spPr>
        <a:xfrm>
          <a:off x="4047245" y="3032"/>
          <a:ext cx="2833338" cy="1700003"/>
        </a:xfrm>
        <a:prstGeom prst="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Revisiting Peer Assist</a:t>
          </a:r>
        </a:p>
      </dsp:txBody>
      <dsp:txXfrm>
        <a:off x="4047245" y="3032"/>
        <a:ext cx="2833338" cy="1700003"/>
      </dsp:txXfrm>
    </dsp:sp>
    <dsp:sp modelId="{8822BF33-9B89-4FE6-BD17-9A113C8392EB}">
      <dsp:nvSpPr>
        <dsp:cNvPr id="0" name=""/>
        <dsp:cNvSpPr/>
      </dsp:nvSpPr>
      <dsp:spPr>
        <a:xfrm>
          <a:off x="7163917" y="3032"/>
          <a:ext cx="2833338" cy="1700003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The value of communities of practice</a:t>
          </a:r>
        </a:p>
      </dsp:txBody>
      <dsp:txXfrm>
        <a:off x="7163917" y="3032"/>
        <a:ext cx="2833338" cy="1700003"/>
      </dsp:txXfrm>
    </dsp:sp>
    <dsp:sp modelId="{BE61A811-3F92-475C-8EB8-9E893E70ED4C}">
      <dsp:nvSpPr>
        <dsp:cNvPr id="0" name=""/>
        <dsp:cNvSpPr/>
      </dsp:nvSpPr>
      <dsp:spPr>
        <a:xfrm>
          <a:off x="2488909" y="1986369"/>
          <a:ext cx="2833338" cy="1700003"/>
        </a:xfrm>
        <a:prstGeom prst="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Chance to share with peers using Peer ASIST</a:t>
          </a:r>
        </a:p>
      </dsp:txBody>
      <dsp:txXfrm>
        <a:off x="2488909" y="1986369"/>
        <a:ext cx="2833338" cy="1700003"/>
      </dsp:txXfrm>
    </dsp:sp>
    <dsp:sp modelId="{A74BA002-6C35-4E0F-9450-C07CA3DD33FA}">
      <dsp:nvSpPr>
        <dsp:cNvPr id="0" name=""/>
        <dsp:cNvSpPr/>
      </dsp:nvSpPr>
      <dsp:spPr>
        <a:xfrm>
          <a:off x="5605581" y="1986369"/>
          <a:ext cx="2833338" cy="1700003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Time to reflect</a:t>
          </a:r>
        </a:p>
      </dsp:txBody>
      <dsp:txXfrm>
        <a:off x="5605581" y="1986369"/>
        <a:ext cx="2833338" cy="17000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8F177-5355-418A-9C08-2F49A09C34D0}">
      <dsp:nvSpPr>
        <dsp:cNvPr id="0" name=""/>
        <dsp:cNvSpPr/>
      </dsp:nvSpPr>
      <dsp:spPr>
        <a:xfrm>
          <a:off x="2329474" y="832405"/>
          <a:ext cx="5050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093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68628" y="875447"/>
        <a:ext cx="26784" cy="5356"/>
      </dsp:txXfrm>
    </dsp:sp>
    <dsp:sp modelId="{69684BA4-4C47-499C-82B5-22A91F9F3BD8}">
      <dsp:nvSpPr>
        <dsp:cNvPr id="0" name=""/>
        <dsp:cNvSpPr/>
      </dsp:nvSpPr>
      <dsp:spPr>
        <a:xfrm>
          <a:off x="2174" y="179395"/>
          <a:ext cx="2329100" cy="13974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128" tIns="119797" rIns="114128" bIns="11979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Introduce yourself to each other 2min</a:t>
          </a:r>
        </a:p>
      </dsp:txBody>
      <dsp:txXfrm>
        <a:off x="2174" y="179395"/>
        <a:ext cx="2329100" cy="1397460"/>
      </dsp:txXfrm>
    </dsp:sp>
    <dsp:sp modelId="{CD8E6688-A2D7-4587-BAB7-4B9820A13A0A}">
      <dsp:nvSpPr>
        <dsp:cNvPr id="0" name=""/>
        <dsp:cNvSpPr/>
      </dsp:nvSpPr>
      <dsp:spPr>
        <a:xfrm>
          <a:off x="5194267" y="832405"/>
          <a:ext cx="5050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093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33422" y="875447"/>
        <a:ext cx="26784" cy="5356"/>
      </dsp:txXfrm>
    </dsp:sp>
    <dsp:sp modelId="{EE7A2A52-69D7-49BA-975D-EBF877CAC620}">
      <dsp:nvSpPr>
        <dsp:cNvPr id="0" name=""/>
        <dsp:cNvSpPr/>
      </dsp:nvSpPr>
      <dsp:spPr>
        <a:xfrm>
          <a:off x="2866967" y="179395"/>
          <a:ext cx="2329100" cy="13974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128" tIns="119797" rIns="114128" bIns="11979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One of the group presents a challenge they have 5min</a:t>
          </a:r>
        </a:p>
      </dsp:txBody>
      <dsp:txXfrm>
        <a:off x="2866967" y="179395"/>
        <a:ext cx="2329100" cy="1397460"/>
      </dsp:txXfrm>
    </dsp:sp>
    <dsp:sp modelId="{ABE08A23-AB97-4320-8BE9-60C37BF43BB9}">
      <dsp:nvSpPr>
        <dsp:cNvPr id="0" name=""/>
        <dsp:cNvSpPr/>
      </dsp:nvSpPr>
      <dsp:spPr>
        <a:xfrm>
          <a:off x="8059061" y="832405"/>
          <a:ext cx="5050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093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298215" y="875447"/>
        <a:ext cx="26784" cy="5356"/>
      </dsp:txXfrm>
    </dsp:sp>
    <dsp:sp modelId="{2657A14F-E89F-455E-A1A8-635C767B6204}">
      <dsp:nvSpPr>
        <dsp:cNvPr id="0" name=""/>
        <dsp:cNvSpPr/>
      </dsp:nvSpPr>
      <dsp:spPr>
        <a:xfrm>
          <a:off x="5731761" y="179395"/>
          <a:ext cx="2329100" cy="13974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128" tIns="119797" rIns="114128" bIns="11979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200" kern="1200" dirty="0"/>
            <a:t>Those listening (The assisting group) ask clarifying questions 5min</a:t>
          </a:r>
          <a:endParaRPr lang="en-US" sz="1200" kern="1200" dirty="0"/>
        </a:p>
      </dsp:txBody>
      <dsp:txXfrm>
        <a:off x="5731761" y="179395"/>
        <a:ext cx="2329100" cy="1397460"/>
      </dsp:txXfrm>
    </dsp:sp>
    <dsp:sp modelId="{A149DE02-F60B-42FA-A132-0CA77AF5D48A}">
      <dsp:nvSpPr>
        <dsp:cNvPr id="0" name=""/>
        <dsp:cNvSpPr/>
      </dsp:nvSpPr>
      <dsp:spPr>
        <a:xfrm>
          <a:off x="1166724" y="1575055"/>
          <a:ext cx="8594380" cy="505093"/>
        </a:xfrm>
        <a:custGeom>
          <a:avLst/>
          <a:gdLst/>
          <a:ahLst/>
          <a:cxnLst/>
          <a:rect l="0" t="0" r="0" b="0"/>
          <a:pathLst>
            <a:path>
              <a:moveTo>
                <a:pt x="8594380" y="0"/>
              </a:moveTo>
              <a:lnTo>
                <a:pt x="8594380" y="269646"/>
              </a:lnTo>
              <a:lnTo>
                <a:pt x="0" y="269646"/>
              </a:lnTo>
              <a:lnTo>
                <a:pt x="0" y="505093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48638" y="1824924"/>
        <a:ext cx="430552" cy="5356"/>
      </dsp:txXfrm>
    </dsp:sp>
    <dsp:sp modelId="{05BBED1C-A66F-4206-9442-922E5E4EAF87}">
      <dsp:nvSpPr>
        <dsp:cNvPr id="0" name=""/>
        <dsp:cNvSpPr/>
      </dsp:nvSpPr>
      <dsp:spPr>
        <a:xfrm>
          <a:off x="8596554" y="179395"/>
          <a:ext cx="2329100" cy="13974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128" tIns="119797" rIns="114128" bIns="11979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200" kern="1200" dirty="0"/>
            <a:t>The assisting group discuss the challenge and any ideas or resources they know of which may help. The person presenting the challenge listens only 10min</a:t>
          </a:r>
          <a:endParaRPr lang="en-US" sz="1200" kern="1200" dirty="0"/>
        </a:p>
      </dsp:txBody>
      <dsp:txXfrm>
        <a:off x="8596554" y="179395"/>
        <a:ext cx="2329100" cy="1397460"/>
      </dsp:txXfrm>
    </dsp:sp>
    <dsp:sp modelId="{F42E4AFB-511E-498C-A9CD-8E7D775740E6}">
      <dsp:nvSpPr>
        <dsp:cNvPr id="0" name=""/>
        <dsp:cNvSpPr/>
      </dsp:nvSpPr>
      <dsp:spPr>
        <a:xfrm>
          <a:off x="2329474" y="2765559"/>
          <a:ext cx="5050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093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68628" y="2808600"/>
        <a:ext cx="26784" cy="5356"/>
      </dsp:txXfrm>
    </dsp:sp>
    <dsp:sp modelId="{7224A39E-3ADC-4244-ADD3-D7D4F03C9007}">
      <dsp:nvSpPr>
        <dsp:cNvPr id="0" name=""/>
        <dsp:cNvSpPr/>
      </dsp:nvSpPr>
      <dsp:spPr>
        <a:xfrm>
          <a:off x="2174" y="2112549"/>
          <a:ext cx="2329100" cy="13974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128" tIns="119797" rIns="114128" bIns="11979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200" kern="1200" dirty="0"/>
            <a:t>The person with the issue summaries what they have learned from listening and may try 5min</a:t>
          </a:r>
          <a:endParaRPr lang="en-US" sz="1200" kern="1200" dirty="0"/>
        </a:p>
      </dsp:txBody>
      <dsp:txXfrm>
        <a:off x="2174" y="2112549"/>
        <a:ext cx="2329100" cy="1397460"/>
      </dsp:txXfrm>
    </dsp:sp>
    <dsp:sp modelId="{0E19FAD4-30DF-461B-83D8-79EED988798E}">
      <dsp:nvSpPr>
        <dsp:cNvPr id="0" name=""/>
        <dsp:cNvSpPr/>
      </dsp:nvSpPr>
      <dsp:spPr>
        <a:xfrm>
          <a:off x="5194267" y="2765559"/>
          <a:ext cx="5050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093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33422" y="2808600"/>
        <a:ext cx="26784" cy="5356"/>
      </dsp:txXfrm>
    </dsp:sp>
    <dsp:sp modelId="{2A50442F-F32A-40CE-B2AB-3F0B68DCC2F3}">
      <dsp:nvSpPr>
        <dsp:cNvPr id="0" name=""/>
        <dsp:cNvSpPr/>
      </dsp:nvSpPr>
      <dsp:spPr>
        <a:xfrm>
          <a:off x="2866967" y="2112549"/>
          <a:ext cx="2329100" cy="13974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128" tIns="119797" rIns="114128" bIns="11979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200" kern="1200" dirty="0"/>
            <a:t>Th Assist e group reflects on the session and insights gained 5min</a:t>
          </a:r>
          <a:endParaRPr lang="en-US" sz="1200" kern="1200" dirty="0"/>
        </a:p>
      </dsp:txBody>
      <dsp:txXfrm>
        <a:off x="2866967" y="2112549"/>
        <a:ext cx="2329100" cy="1397460"/>
      </dsp:txXfrm>
    </dsp:sp>
    <dsp:sp modelId="{2ACD9770-AFA1-48D5-8ADA-DD9310ED0D1F}">
      <dsp:nvSpPr>
        <dsp:cNvPr id="0" name=""/>
        <dsp:cNvSpPr/>
      </dsp:nvSpPr>
      <dsp:spPr>
        <a:xfrm>
          <a:off x="8059061" y="2765559"/>
          <a:ext cx="5050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093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298215" y="2808600"/>
        <a:ext cx="26784" cy="5356"/>
      </dsp:txXfrm>
    </dsp:sp>
    <dsp:sp modelId="{3CD28C40-365E-4AAA-BD10-859F423320DF}">
      <dsp:nvSpPr>
        <dsp:cNvPr id="0" name=""/>
        <dsp:cNvSpPr/>
      </dsp:nvSpPr>
      <dsp:spPr>
        <a:xfrm>
          <a:off x="5731761" y="2112549"/>
          <a:ext cx="2329100" cy="13974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128" tIns="119797" rIns="114128" bIns="11979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200" kern="1200" dirty="0"/>
            <a:t>The group determines whether there are any next steps or whether they want to continue the discussion in any way 2min</a:t>
          </a:r>
          <a:endParaRPr lang="en-US" sz="1200" kern="1200" dirty="0"/>
        </a:p>
      </dsp:txBody>
      <dsp:txXfrm>
        <a:off x="5731761" y="2112549"/>
        <a:ext cx="2329100" cy="1397460"/>
      </dsp:txXfrm>
    </dsp:sp>
    <dsp:sp modelId="{9E89653F-ED93-4041-AAD6-268A8F4AE565}">
      <dsp:nvSpPr>
        <dsp:cNvPr id="0" name=""/>
        <dsp:cNvSpPr/>
      </dsp:nvSpPr>
      <dsp:spPr>
        <a:xfrm>
          <a:off x="8596554" y="2112549"/>
          <a:ext cx="2329100" cy="13974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128" tIns="119797" rIns="114128" bIns="11979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200" kern="1200"/>
            <a:t>If time allows offer other individuals/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200" kern="1200"/>
            <a:t>group the opportunity to present their situation and repeat the process</a:t>
          </a:r>
          <a:endParaRPr lang="en-US" sz="1200" kern="1200"/>
        </a:p>
      </dsp:txBody>
      <dsp:txXfrm>
        <a:off x="8596554" y="2112549"/>
        <a:ext cx="2329100" cy="13974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A59B5F-E908-4FDB-899F-3CEC73A7C78F}">
      <dsp:nvSpPr>
        <dsp:cNvPr id="0" name=""/>
        <dsp:cNvSpPr/>
      </dsp:nvSpPr>
      <dsp:spPr>
        <a:xfrm>
          <a:off x="0" y="0"/>
          <a:ext cx="8412480" cy="9572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/>
            <a:t>A community of practice (CoP) is a group of people who share a common concern, a set of problems, or an interest in a topic and who come together to ful fill both individual and group goals.</a:t>
          </a:r>
          <a:endParaRPr lang="en-US" sz="1800" kern="1200"/>
        </a:p>
      </dsp:txBody>
      <dsp:txXfrm>
        <a:off x="28038" y="28038"/>
        <a:ext cx="7298593" cy="901218"/>
      </dsp:txXfrm>
    </dsp:sp>
    <dsp:sp modelId="{271FBCE8-8EE7-4983-A8FC-39314A918EAD}">
      <dsp:nvSpPr>
        <dsp:cNvPr id="0" name=""/>
        <dsp:cNvSpPr/>
      </dsp:nvSpPr>
      <dsp:spPr>
        <a:xfrm>
          <a:off x="704545" y="1131347"/>
          <a:ext cx="8412480" cy="9572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/>
            <a:t>Communities of practice often focus on sharing best practices and creating new knowledge to advance a domain of professional practice. Interaction on an ongoing basis is an important part of this.</a:t>
          </a:r>
          <a:endParaRPr lang="en-US" sz="1800" kern="1200"/>
        </a:p>
      </dsp:txBody>
      <dsp:txXfrm>
        <a:off x="732583" y="1159385"/>
        <a:ext cx="7029617" cy="901218"/>
      </dsp:txXfrm>
    </dsp:sp>
    <dsp:sp modelId="{8A39F483-3FDD-4846-BC9F-960ABBDDFEC3}">
      <dsp:nvSpPr>
        <dsp:cNvPr id="0" name=""/>
        <dsp:cNvSpPr/>
      </dsp:nvSpPr>
      <dsp:spPr>
        <a:xfrm>
          <a:off x="1398574" y="2262695"/>
          <a:ext cx="8412480" cy="9572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/>
            <a:t>Many communities of practice rely on face-to-face meetings as well as web-based collaborative environments to communicate, connect and conduct community activities.</a:t>
          </a:r>
          <a:endParaRPr lang="en-US" sz="1800" kern="1200"/>
        </a:p>
      </dsp:txBody>
      <dsp:txXfrm>
        <a:off x="1426612" y="2290733"/>
        <a:ext cx="7040133" cy="901218"/>
      </dsp:txXfrm>
    </dsp:sp>
    <dsp:sp modelId="{33A6762D-E463-4B5B-A44B-BEBD422DA395}">
      <dsp:nvSpPr>
        <dsp:cNvPr id="0" name=""/>
        <dsp:cNvSpPr/>
      </dsp:nvSpPr>
      <dsp:spPr>
        <a:xfrm>
          <a:off x="2103119" y="3394043"/>
          <a:ext cx="8412480" cy="9572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>
              <a:hlinkClick xmlns:r="http://schemas.openxmlformats.org/officeDocument/2006/relationships" r:id="rId1"/>
            </a:rPr>
            <a:t>https://www.communityofpractice.ca/background/what-is-a-community-of-practice/</a:t>
          </a:r>
          <a:r>
            <a:rPr lang="en-GB" sz="1800" b="0" i="0" kern="1200"/>
            <a:t> </a:t>
          </a:r>
          <a:endParaRPr lang="en-US" sz="1800" kern="1200"/>
        </a:p>
      </dsp:txBody>
      <dsp:txXfrm>
        <a:off x="2131157" y="3422081"/>
        <a:ext cx="7029617" cy="901218"/>
      </dsp:txXfrm>
    </dsp:sp>
    <dsp:sp modelId="{85055358-ECD8-411B-BE49-CCEEFFE8327A}">
      <dsp:nvSpPr>
        <dsp:cNvPr id="0" name=""/>
        <dsp:cNvSpPr/>
      </dsp:nvSpPr>
      <dsp:spPr>
        <a:xfrm>
          <a:off x="7790238" y="733200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7930242" y="733200"/>
        <a:ext cx="342233" cy="468236"/>
      </dsp:txXfrm>
    </dsp:sp>
    <dsp:sp modelId="{5F9E7BE9-68F8-4695-BAAE-11123B222D6C}">
      <dsp:nvSpPr>
        <dsp:cNvPr id="0" name=""/>
        <dsp:cNvSpPr/>
      </dsp:nvSpPr>
      <dsp:spPr>
        <a:xfrm>
          <a:off x="8494783" y="1864548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8634787" y="1864548"/>
        <a:ext cx="342233" cy="468236"/>
      </dsp:txXfrm>
    </dsp:sp>
    <dsp:sp modelId="{27BCC7E3-62CE-4460-9953-021965D979C4}">
      <dsp:nvSpPr>
        <dsp:cNvPr id="0" name=""/>
        <dsp:cNvSpPr/>
      </dsp:nvSpPr>
      <dsp:spPr>
        <a:xfrm>
          <a:off x="9188813" y="2995896"/>
          <a:ext cx="622241" cy="62224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9328817" y="2995896"/>
        <a:ext cx="342233" cy="468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C78E2-1A26-CDE2-2C6E-34D9C7C608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67FFA0-361F-7CB5-AB1E-355359EBA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0A63B-1C40-77CB-734F-74121646A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6A7D-CDD5-4A78-853B-053A4D955C16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B3BFB-CAEA-4252-B247-22EA9F0A2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001BB-0699-07A6-0925-459579FD7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4BD-CEFA-457E-829E-ED2DC810F8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10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DE8C1-345B-B91D-D9E9-C0C98C579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146C4D-D493-C2F7-8B97-F06345DDD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333C2-2152-7794-6B60-20CACEAC8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6A7D-CDD5-4A78-853B-053A4D955C16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60544-9E3C-C429-3EDF-84A8389EB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2999F-1212-0E6E-40F2-704D9055A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4BD-CEFA-457E-829E-ED2DC810F8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277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CFC80D-A52C-9673-565C-8FEB4257A3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870D05-FEB2-7CC0-B342-1A5BEC4C6A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82505-72E3-49DC-B215-B8FFDA419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6A7D-CDD5-4A78-853B-053A4D955C16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8D2FD-35FF-05BC-C51E-9F13E46EA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AED03-FF46-91A1-7478-124ED1EF9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4BD-CEFA-457E-829E-ED2DC810F8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381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688D0-AD73-3D4A-3C4B-8AA8C2812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771D6-9EA9-BA1E-8FCA-59B10C2F5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F9592-043C-43A1-B61F-675A62BCD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6A7D-CDD5-4A78-853B-053A4D955C16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2DE5F-E712-CEFA-4640-A66FED3BA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D5253-CEF9-EDA5-2C3C-47AE70641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4BD-CEFA-457E-829E-ED2DC810F8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419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D1EDA-B7E6-2385-483F-2632A5F41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A1541-2C6A-A79B-1AE8-9F8ADA561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44A10-D588-EE55-EED3-5594D94F4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6A7D-CDD5-4A78-853B-053A4D955C16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FEAD5-2834-F72F-EF95-5D3E1DB7D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6738E-8160-B1BC-2A68-08176AE45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4BD-CEFA-457E-829E-ED2DC810F8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116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AD637-A590-AA2A-25C7-C3B38271E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5FE74-CA8A-555A-6BBD-1AF0B83491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1B0EAA-BB3E-C39C-FB4A-68FED529A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AFDEBD-67CF-0185-C41C-C90E5A1B3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6A7D-CDD5-4A78-853B-053A4D955C16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6BF433-E699-D599-FEB5-311C1D335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A35CDC-8781-595A-046E-DAE385A2A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4BD-CEFA-457E-829E-ED2DC810F8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80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3256A-603E-C9CD-EEAA-695A09926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7A3847-1E6E-1477-2A67-8E1513670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5AC0BE-3A30-6F95-86FB-7BF8A81532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D299DB-BD1D-DD46-E2F7-83FE3E1384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39D572-9103-AF6F-B729-69666AAF9E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25A6CA-FA49-5977-154C-0553280B4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6A7D-CDD5-4A78-853B-053A4D955C16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F10057-3995-DAAC-6AEC-6853E7ED3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F0B004-6D12-23DA-851E-97A47DBBB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4BD-CEFA-457E-829E-ED2DC810F8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144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79E09-3330-A300-2990-38A444A94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338663-C046-C475-19D9-D13D366E1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6A7D-CDD5-4A78-853B-053A4D955C16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784F8D-BB7D-EAA8-CF09-C10F9690D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D70705-B425-3B0F-18D3-670411D9E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4BD-CEFA-457E-829E-ED2DC810F8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741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FE1187-FE41-690A-59A9-DBA41130E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6A7D-CDD5-4A78-853B-053A4D955C16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1E7BA2-7617-BFE7-CC48-6E64D7C61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AD397-FCA7-09A7-7CF0-917BBBB30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4BD-CEFA-457E-829E-ED2DC810F8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406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B7B5C-4AC8-97A8-927E-866250F3C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40C1C-3028-62B4-A0E3-01B7B7BE0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D0F9D8-A793-6E3E-AF15-4A838EECC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1ED3A-532F-CC9C-526C-049A2F1C2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6A7D-CDD5-4A78-853B-053A4D955C16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FCBB87-A1F0-243E-F537-B07380DEB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6D5CE7-FB89-0DEB-4BBB-7B10CC127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4BD-CEFA-457E-829E-ED2DC810F8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675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6A699-D304-C8CF-8CB4-07EA5D29E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8F140A-2440-68EA-E4E2-A0092B1FE1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E837A-750B-367F-1FA8-B29EC4CCEF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D1C4E-17AB-656D-6AEB-60756B847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6A7D-CDD5-4A78-853B-053A4D955C16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8E16A2-3EB2-B2FD-E2A6-0085AF1BC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FFDBF6-5ECF-F823-F88A-F01D4A364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A14BD-CEFA-457E-829E-ED2DC810F8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767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767A74-42A7-2F0F-E31B-BB2721BC7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0E317-98AD-21AE-4DD1-54EC1CD45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5C50B-C6E1-7527-D1B8-F52B4DC4F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16A7D-CDD5-4A78-853B-053A4D955C16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92269-D09E-CB0E-7DBA-D2949DBD6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E098D-A077-C8D7-D52A-CE2A687D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A14BD-CEFA-457E-829E-ED2DC810F8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83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ope-scotland.org/" TargetMode="External"/><Relationship Id="rId4" Type="http://schemas.openxmlformats.org/officeDocument/2006/relationships/hyperlink" Target="mailto:Hilda@cope-scotland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3D56C-5934-3AE2-9E76-C80FAADE0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GB" sz="3600"/>
              <a:t>Nurturing and Weaving Networks Peer Assist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F60BC3-81F0-C2D8-2A47-66AF3E7406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7" b="28163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696A2-89C8-539F-8364-46F985D5C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500" dirty="0"/>
              <a:t>We would like to share some other events coming up</a:t>
            </a:r>
          </a:p>
          <a:p>
            <a:r>
              <a:rPr lang="en-GB" sz="1500" dirty="0"/>
              <a:t>9/3/23 4-5.30pm Time to reflect and share about the Nurturing and Weaving Networks SIG</a:t>
            </a:r>
          </a:p>
          <a:p>
            <a:r>
              <a:rPr lang="en-GB" sz="1500" dirty="0"/>
              <a:t>6/4/23 4.30-5.30pm Peer Assist using Troika Consulting (Liberating structures)</a:t>
            </a:r>
          </a:p>
          <a:p>
            <a:r>
              <a:rPr lang="en-GB" sz="1500" dirty="0"/>
              <a:t>20/4/23 12-1pm Social Network Mapping</a:t>
            </a:r>
          </a:p>
          <a:p>
            <a:r>
              <a:rPr lang="en-GB" sz="1500" dirty="0"/>
              <a:t>27/4/23 5-5.30pm Network Maturity Matrix</a:t>
            </a:r>
          </a:p>
          <a:p>
            <a:pPr marL="0" indent="0">
              <a:buNone/>
            </a:pPr>
            <a:r>
              <a:rPr lang="en-GB" sz="1500" dirty="0"/>
              <a:t>There is also a session 9/3/23 12-1 exploring the compassion paradox with the liberating structure wicked questions </a:t>
            </a:r>
          </a:p>
        </p:txBody>
      </p:sp>
    </p:spTree>
    <p:extLst>
      <p:ext uri="{BB962C8B-B14F-4D97-AF65-F5344CB8AC3E}">
        <p14:creationId xmlns:p14="http://schemas.microsoft.com/office/powerpoint/2010/main" val="3833468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A9DB4C8-002E-17B7-AD8E-BE228DD56F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6" r="10831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B4ECFF-E314-BF5F-FD6F-EFF7566A1F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GB" sz="4800"/>
              <a:t>February 2023 session Peer Assist</a:t>
            </a:r>
            <a:endParaRPr lang="en-GB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6F5AB3-2739-2CF6-994F-83C0A38081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GB" sz="2000" b="1" dirty="0"/>
              <a:t>Attribution: </a:t>
            </a:r>
            <a:r>
              <a:rPr lang="en-GB" sz="2000" dirty="0"/>
              <a:t>June Holley </a:t>
            </a:r>
          </a:p>
          <a:p>
            <a:pPr algn="l"/>
            <a:endParaRPr lang="en-GB" sz="20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614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597A36-905F-B6C6-0BB1-A54F4183B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Overview of Today’s session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FC0EEE2-9128-37DF-03C1-44BDBFCA8E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7823833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1605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ench in a park&#10;&#10;Description automatically generated with medium confidence">
            <a:extLst>
              <a:ext uri="{FF2B5EF4-FFF2-40B4-BE49-F238E27FC236}">
                <a16:creationId xmlns:a16="http://schemas.microsoft.com/office/drawing/2014/main" id="{1A8B617F-65CC-7773-13D3-9A5CD31086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3" b="589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60D441-B61F-1894-F2A1-63A57545D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/>
              <a:t>Moment to pause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690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B15BB5-F44D-99B0-E515-17DBCAB03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Overview of Peer Asist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A877A2F-F851-E7B6-8A9C-C74653CB5D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1413676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1539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693CC2-D52C-601E-CAE2-4AAB9FE79E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8B0B26-8F3C-9DFC-01C3-7FA16F3CE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The value of a Community of Practice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38D09BF-C339-21F1-539B-E1729E0F03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749755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927382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274F5-FA31-4312-1A98-1CECF16CB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GB" dirty="0"/>
              <a:t>Chance to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DF451-74A8-E3F7-F5B5-D9C4CA9F4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en-GB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Introduce yourselves 2min</a:t>
            </a:r>
            <a:endParaRPr lang="en-GB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GB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of you present a networking challenge you have to the group 5min</a:t>
            </a:r>
            <a:endParaRPr lang="en-GB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GB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group ask clarifying questions 5min</a:t>
            </a:r>
            <a:endParaRPr lang="en-GB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GB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person presenting the challenge now listens (may choose to go off camera) while the peers discuss the challenges and any ideas or resources they think may help 10min</a:t>
            </a:r>
            <a:endParaRPr lang="en-GB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GB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person presenting the challenge feedbacks what they learned and anything they may try 5min</a:t>
            </a:r>
            <a:endParaRPr lang="en-GB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GB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Those who have been assisting discuss how the process was for them around how it may help their work or what they learned 5min</a:t>
            </a:r>
            <a:endParaRPr lang="en-GB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GB" sz="1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Decide if the group want to carry on any conversations and share emails </a:t>
            </a:r>
            <a:endParaRPr lang="en-GB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400" dirty="0"/>
          </a:p>
        </p:txBody>
      </p:sp>
      <p:pic>
        <p:nvPicPr>
          <p:cNvPr id="5" name="Picture 4" descr="One in a crowd">
            <a:extLst>
              <a:ext uri="{FF2B5EF4-FFF2-40B4-BE49-F238E27FC236}">
                <a16:creationId xmlns:a16="http://schemas.microsoft.com/office/drawing/2014/main" id="{6BEFD3B5-5A40-5446-720D-5248EB5830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48" r="2055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38F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582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8">
            <a:extLst>
              <a:ext uri="{FF2B5EF4-FFF2-40B4-BE49-F238E27FC236}">
                <a16:creationId xmlns:a16="http://schemas.microsoft.com/office/drawing/2014/main" id="{2B39286B-772E-4B31-95F0-33484AFAA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E9A9D8-16BB-07A2-2985-B9128FC28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232" y="365760"/>
            <a:ext cx="4928616" cy="2057400"/>
          </a:xfrm>
        </p:spPr>
        <p:txBody>
          <a:bodyPr anchor="b">
            <a:normAutofit/>
          </a:bodyPr>
          <a:lstStyle/>
          <a:p>
            <a:r>
              <a:rPr lang="en-GB" sz="4000"/>
              <a:t>Reflection using the chat box please complete the sentence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308FF21-7774-8B38-C62D-BB1E96E0A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" y="642865"/>
            <a:ext cx="4855464" cy="2342761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24DACE0B-5FA5-70F1-CA14-EB65E67154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" y="4681911"/>
            <a:ext cx="4855464" cy="776874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3FA79A8-0B2C-4219-95C7-D68CB577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35981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78611-9D09-F055-20D2-14048C0CB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232" y="2624328"/>
            <a:ext cx="4928616" cy="3538728"/>
          </a:xfrm>
        </p:spPr>
        <p:txBody>
          <a:bodyPr anchor="t">
            <a:normAutofit/>
          </a:bodyPr>
          <a:lstStyle/>
          <a:p>
            <a:r>
              <a:rPr lang="en-GB" sz="1600"/>
              <a:t>The support of peers offers………………….</a:t>
            </a:r>
          </a:p>
          <a:p>
            <a:r>
              <a:rPr lang="en-GB" sz="1600"/>
              <a:t>Following the session today  ………………</a:t>
            </a:r>
          </a:p>
          <a:p>
            <a:r>
              <a:rPr lang="en-GB" sz="1600"/>
              <a:t>Next I would value……….</a:t>
            </a:r>
          </a:p>
          <a:p>
            <a:pPr marL="0" indent="0">
              <a:buNone/>
            </a:pPr>
            <a:endParaRPr lang="en-GB" sz="1600"/>
          </a:p>
          <a:p>
            <a:pPr marL="0" indent="0">
              <a:buNone/>
            </a:pPr>
            <a:r>
              <a:rPr lang="en-GB" sz="1600"/>
              <a:t>Thank you for your time and contribution</a:t>
            </a:r>
          </a:p>
          <a:p>
            <a:pPr marL="0" indent="0">
              <a:buNone/>
            </a:pPr>
            <a:r>
              <a:rPr lang="en-GB" sz="1600"/>
              <a:t>For more information please contact</a:t>
            </a:r>
          </a:p>
          <a:p>
            <a:pPr marL="0" indent="0">
              <a:buNone/>
            </a:pPr>
            <a:r>
              <a:rPr lang="en-GB" sz="1600"/>
              <a:t>Hilda Campbell</a:t>
            </a:r>
          </a:p>
          <a:p>
            <a:pPr marL="0" indent="0">
              <a:buNone/>
            </a:pPr>
            <a:r>
              <a:rPr lang="en-GB" sz="1600">
                <a:hlinkClick r:id="rId4"/>
              </a:rPr>
              <a:t>Hilda@cope-scotland.org</a:t>
            </a:r>
            <a:endParaRPr lang="en-GB" sz="1600"/>
          </a:p>
          <a:p>
            <a:pPr marL="0" indent="0">
              <a:buNone/>
            </a:pPr>
            <a:r>
              <a:rPr lang="en-GB" sz="1600">
                <a:hlinkClick r:id="rId5"/>
              </a:rPr>
              <a:t>www.cope-scotland.org</a:t>
            </a:r>
            <a:endParaRPr lang="en-GB" sz="1600"/>
          </a:p>
          <a:p>
            <a:pPr marL="0" indent="0">
              <a:buNone/>
            </a:pPr>
            <a:r>
              <a:rPr lang="en-GB" sz="1600"/>
              <a:t>@COPEScotland</a:t>
            </a:r>
          </a:p>
        </p:txBody>
      </p:sp>
    </p:spTree>
    <p:extLst>
      <p:ext uri="{BB962C8B-B14F-4D97-AF65-F5344CB8AC3E}">
        <p14:creationId xmlns:p14="http://schemas.microsoft.com/office/powerpoint/2010/main" val="6983303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509</Words>
  <Application>Microsoft Office PowerPoint</Application>
  <PresentationFormat>Widescreen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Nurturing and Weaving Networks Peer Assist</vt:lpstr>
      <vt:lpstr>February 2023 session Peer Assist</vt:lpstr>
      <vt:lpstr>Overview of Today’s session</vt:lpstr>
      <vt:lpstr>Moment to pause</vt:lpstr>
      <vt:lpstr>Overview of Peer Asist</vt:lpstr>
      <vt:lpstr>The value of a Community of Practice</vt:lpstr>
      <vt:lpstr>Chance to practice</vt:lpstr>
      <vt:lpstr>Reflection using the chat box please complete the sentence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Liberating structuresWise Crowds</dc:title>
  <dc:creator>Hilda Campbell</dc:creator>
  <cp:lastModifiedBy>Hilda Campbell</cp:lastModifiedBy>
  <cp:revision>9</cp:revision>
  <dcterms:created xsi:type="dcterms:W3CDTF">2022-11-18T13:20:13Z</dcterms:created>
  <dcterms:modified xsi:type="dcterms:W3CDTF">2023-02-27T11:46:56Z</dcterms:modified>
</cp:coreProperties>
</file>