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2" r:id="rId4"/>
    <p:sldId id="257" r:id="rId5"/>
    <p:sldId id="259" r:id="rId6"/>
    <p:sldId id="260" r:id="rId7"/>
    <p:sldId id="270" r:id="rId8"/>
    <p:sldId id="261" r:id="rId9"/>
    <p:sldId id="274" r:id="rId10"/>
    <p:sldId id="269" r:id="rId11"/>
    <p:sldId id="272" r:id="rId12"/>
    <p:sldId id="273" r:id="rId13"/>
    <p:sldId id="263" r:id="rId14"/>
    <p:sldId id="264" r:id="rId15"/>
    <p:sldId id="265" r:id="rId16"/>
    <p:sldId id="266" r:id="rId17"/>
    <p:sldId id="267" r:id="rId18"/>
    <p:sldId id="268"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4" d="100"/>
          <a:sy n="124" d="100"/>
        </p:scale>
        <p:origin x="5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9F4E5-6C1E-42CF-A997-097AE2A98578}" type="doc">
      <dgm:prSet loTypeId="urn:microsoft.com/office/officeart/2018/2/layout/IconCircle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19B6CC42-3D66-436D-A24D-38BE7D71DFEF}">
      <dgm:prSet/>
      <dgm:spPr/>
      <dgm:t>
        <a:bodyPr/>
        <a:lstStyle/>
        <a:p>
          <a:r>
            <a:rPr lang="en-GB"/>
            <a:t>Why finding time is a challenge</a:t>
          </a:r>
          <a:endParaRPr lang="en-US"/>
        </a:p>
      </dgm:t>
    </dgm:pt>
    <dgm:pt modelId="{6175892F-7635-48FD-98C5-9AE72AC2897D}" type="parTrans" cxnId="{41C71C45-A7FF-45FC-B2C9-C15688394ADA}">
      <dgm:prSet/>
      <dgm:spPr/>
      <dgm:t>
        <a:bodyPr/>
        <a:lstStyle/>
        <a:p>
          <a:endParaRPr lang="en-US"/>
        </a:p>
      </dgm:t>
    </dgm:pt>
    <dgm:pt modelId="{9D8B1564-58E3-45E7-BC1A-C54564961715}" type="sibTrans" cxnId="{41C71C45-A7FF-45FC-B2C9-C15688394ADA}">
      <dgm:prSet/>
      <dgm:spPr/>
      <dgm:t>
        <a:bodyPr/>
        <a:lstStyle/>
        <a:p>
          <a:endParaRPr lang="en-US"/>
        </a:p>
      </dgm:t>
    </dgm:pt>
    <dgm:pt modelId="{B1143E45-8CB4-4AED-91C3-740A6AF8E76A}">
      <dgm:prSet/>
      <dgm:spPr/>
      <dgm:t>
        <a:bodyPr/>
        <a:lstStyle/>
        <a:p>
          <a:r>
            <a:rPr lang="en-GB"/>
            <a:t>How 15sec30min can help</a:t>
          </a:r>
          <a:endParaRPr lang="en-US"/>
        </a:p>
      </dgm:t>
    </dgm:pt>
    <dgm:pt modelId="{F548B266-A8F4-4D16-A0E2-9021F7AB612E}" type="parTrans" cxnId="{1DDA99D4-76BE-4FD9-92DC-9CD596F87AA7}">
      <dgm:prSet/>
      <dgm:spPr/>
      <dgm:t>
        <a:bodyPr/>
        <a:lstStyle/>
        <a:p>
          <a:endParaRPr lang="en-US"/>
        </a:p>
      </dgm:t>
    </dgm:pt>
    <dgm:pt modelId="{3588AF90-DFBA-4112-B224-E0D5B8E5B269}" type="sibTrans" cxnId="{1DDA99D4-76BE-4FD9-92DC-9CD596F87AA7}">
      <dgm:prSet/>
      <dgm:spPr/>
      <dgm:t>
        <a:bodyPr/>
        <a:lstStyle/>
        <a:p>
          <a:endParaRPr lang="en-US"/>
        </a:p>
      </dgm:t>
    </dgm:pt>
    <dgm:pt modelId="{211B61F4-2901-4B15-93DC-BD5B0A33804E}">
      <dgm:prSet/>
      <dgm:spPr/>
      <dgm:t>
        <a:bodyPr/>
        <a:lstStyle/>
        <a:p>
          <a:r>
            <a:rPr lang="en-GB"/>
            <a:t>Where to get more information on 15sec30min</a:t>
          </a:r>
          <a:endParaRPr lang="en-US"/>
        </a:p>
      </dgm:t>
    </dgm:pt>
    <dgm:pt modelId="{3F98F058-7046-4B52-A79E-B5A027FFD7B1}" type="parTrans" cxnId="{7E92232F-5978-4BA4-9426-2558F076D5CE}">
      <dgm:prSet/>
      <dgm:spPr/>
      <dgm:t>
        <a:bodyPr/>
        <a:lstStyle/>
        <a:p>
          <a:endParaRPr lang="en-US"/>
        </a:p>
      </dgm:t>
    </dgm:pt>
    <dgm:pt modelId="{7C9BE5BE-D3B3-4B08-BD04-58BFE714C46F}" type="sibTrans" cxnId="{7E92232F-5978-4BA4-9426-2558F076D5CE}">
      <dgm:prSet/>
      <dgm:spPr/>
      <dgm:t>
        <a:bodyPr/>
        <a:lstStyle/>
        <a:p>
          <a:endParaRPr lang="en-US"/>
        </a:p>
      </dgm:t>
    </dgm:pt>
    <dgm:pt modelId="{A183708A-679A-4991-8856-F96B844CE4A5}">
      <dgm:prSet/>
      <dgm:spPr/>
      <dgm:t>
        <a:bodyPr/>
        <a:lstStyle/>
        <a:p>
          <a:r>
            <a:rPr lang="en-GB"/>
            <a:t>Discuss in small groups your view of this approach </a:t>
          </a:r>
          <a:endParaRPr lang="en-US"/>
        </a:p>
      </dgm:t>
    </dgm:pt>
    <dgm:pt modelId="{612A1B90-FF8E-4951-8AF6-4DE555788D43}" type="parTrans" cxnId="{831A041C-2F49-4959-9F9C-2280DC3E2A92}">
      <dgm:prSet/>
      <dgm:spPr/>
      <dgm:t>
        <a:bodyPr/>
        <a:lstStyle/>
        <a:p>
          <a:endParaRPr lang="en-US"/>
        </a:p>
      </dgm:t>
    </dgm:pt>
    <dgm:pt modelId="{AC9A3C2A-268A-4752-A6BF-23FD0A43B202}" type="sibTrans" cxnId="{831A041C-2F49-4959-9F9C-2280DC3E2A92}">
      <dgm:prSet/>
      <dgm:spPr/>
      <dgm:t>
        <a:bodyPr/>
        <a:lstStyle/>
        <a:p>
          <a:endParaRPr lang="en-US"/>
        </a:p>
      </dgm:t>
    </dgm:pt>
    <dgm:pt modelId="{B161ADD0-1EC4-41AE-A82E-BB74235CC883}" type="pres">
      <dgm:prSet presAssocID="{6FD9F4E5-6C1E-42CF-A997-097AE2A98578}" presName="root" presStyleCnt="0">
        <dgm:presLayoutVars>
          <dgm:dir/>
          <dgm:resizeHandles val="exact"/>
        </dgm:presLayoutVars>
      </dgm:prSet>
      <dgm:spPr/>
    </dgm:pt>
    <dgm:pt modelId="{073C1577-85E2-4280-B65C-8A444238854E}" type="pres">
      <dgm:prSet presAssocID="{6FD9F4E5-6C1E-42CF-A997-097AE2A98578}" presName="container" presStyleCnt="0">
        <dgm:presLayoutVars>
          <dgm:dir/>
          <dgm:resizeHandles val="exact"/>
        </dgm:presLayoutVars>
      </dgm:prSet>
      <dgm:spPr/>
    </dgm:pt>
    <dgm:pt modelId="{73224B4A-6A14-42CC-9BC0-8E517791C132}" type="pres">
      <dgm:prSet presAssocID="{19B6CC42-3D66-436D-A24D-38BE7D71DFEF}" presName="compNode" presStyleCnt="0"/>
      <dgm:spPr/>
    </dgm:pt>
    <dgm:pt modelId="{0A7DBBFD-6505-4B69-B1B2-0C45BC4488D7}" type="pres">
      <dgm:prSet presAssocID="{19B6CC42-3D66-436D-A24D-38BE7D71DFEF}" presName="iconBgRect" presStyleLbl="bgShp" presStyleIdx="0" presStyleCnt="4"/>
      <dgm:spPr/>
    </dgm:pt>
    <dgm:pt modelId="{197967E7-44E2-4154-9C64-3AA99225E2D5}" type="pres">
      <dgm:prSet presAssocID="{19B6CC42-3D66-436D-A24D-38BE7D71DF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54344C54-4743-49CA-B4C0-D06544B6C6C4}" type="pres">
      <dgm:prSet presAssocID="{19B6CC42-3D66-436D-A24D-38BE7D71DFEF}" presName="spaceRect" presStyleCnt="0"/>
      <dgm:spPr/>
    </dgm:pt>
    <dgm:pt modelId="{9452743A-3FE9-4F9F-A6AD-150C19B8A79A}" type="pres">
      <dgm:prSet presAssocID="{19B6CC42-3D66-436D-A24D-38BE7D71DFEF}" presName="textRect" presStyleLbl="revTx" presStyleIdx="0" presStyleCnt="4">
        <dgm:presLayoutVars>
          <dgm:chMax val="1"/>
          <dgm:chPref val="1"/>
        </dgm:presLayoutVars>
      </dgm:prSet>
      <dgm:spPr/>
    </dgm:pt>
    <dgm:pt modelId="{16B55DEE-E472-476E-BE0F-F226002F863A}" type="pres">
      <dgm:prSet presAssocID="{9D8B1564-58E3-45E7-BC1A-C54564961715}" presName="sibTrans" presStyleLbl="sibTrans2D1" presStyleIdx="0" presStyleCnt="0"/>
      <dgm:spPr/>
    </dgm:pt>
    <dgm:pt modelId="{5B1F0DA6-FCF5-49B5-B310-B7D3FFA1942B}" type="pres">
      <dgm:prSet presAssocID="{B1143E45-8CB4-4AED-91C3-740A6AF8E76A}" presName="compNode" presStyleCnt="0"/>
      <dgm:spPr/>
    </dgm:pt>
    <dgm:pt modelId="{94BCFF37-1239-4835-9B8E-552B853980E9}" type="pres">
      <dgm:prSet presAssocID="{B1143E45-8CB4-4AED-91C3-740A6AF8E76A}" presName="iconBgRect" presStyleLbl="bgShp" presStyleIdx="1" presStyleCnt="4"/>
      <dgm:spPr/>
    </dgm:pt>
    <dgm:pt modelId="{54A1C9BC-8A17-49AE-8046-B55917E54B8F}" type="pres">
      <dgm:prSet presAssocID="{B1143E45-8CB4-4AED-91C3-740A6AF8E7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2FEF736-841F-401B-B1E4-4BCD3FD4F050}" type="pres">
      <dgm:prSet presAssocID="{B1143E45-8CB4-4AED-91C3-740A6AF8E76A}" presName="spaceRect" presStyleCnt="0"/>
      <dgm:spPr/>
    </dgm:pt>
    <dgm:pt modelId="{1336D746-4B9D-4F2C-B6AA-8A8033A158EA}" type="pres">
      <dgm:prSet presAssocID="{B1143E45-8CB4-4AED-91C3-740A6AF8E76A}" presName="textRect" presStyleLbl="revTx" presStyleIdx="1" presStyleCnt="4">
        <dgm:presLayoutVars>
          <dgm:chMax val="1"/>
          <dgm:chPref val="1"/>
        </dgm:presLayoutVars>
      </dgm:prSet>
      <dgm:spPr/>
    </dgm:pt>
    <dgm:pt modelId="{003EEE56-92E4-4238-8F68-3DE000A30415}" type="pres">
      <dgm:prSet presAssocID="{3588AF90-DFBA-4112-B224-E0D5B8E5B269}" presName="sibTrans" presStyleLbl="sibTrans2D1" presStyleIdx="0" presStyleCnt="0"/>
      <dgm:spPr/>
    </dgm:pt>
    <dgm:pt modelId="{BBEEFB9A-E6EE-448C-826C-A4948A747482}" type="pres">
      <dgm:prSet presAssocID="{211B61F4-2901-4B15-93DC-BD5B0A33804E}" presName="compNode" presStyleCnt="0"/>
      <dgm:spPr/>
    </dgm:pt>
    <dgm:pt modelId="{E807394D-245A-4945-A2F8-347E640D0EC1}" type="pres">
      <dgm:prSet presAssocID="{211B61F4-2901-4B15-93DC-BD5B0A33804E}" presName="iconBgRect" presStyleLbl="bgShp" presStyleIdx="2" presStyleCnt="4"/>
      <dgm:spPr/>
    </dgm:pt>
    <dgm:pt modelId="{632C0A23-EB88-4C3B-A4D1-53CA62A1099F}" type="pres">
      <dgm:prSet presAssocID="{211B61F4-2901-4B15-93DC-BD5B0A3380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8153CF7F-5BEB-4914-BA94-FEF55CDCDCCB}" type="pres">
      <dgm:prSet presAssocID="{211B61F4-2901-4B15-93DC-BD5B0A33804E}" presName="spaceRect" presStyleCnt="0"/>
      <dgm:spPr/>
    </dgm:pt>
    <dgm:pt modelId="{98772A16-BA48-4112-9F2F-051C82693686}" type="pres">
      <dgm:prSet presAssocID="{211B61F4-2901-4B15-93DC-BD5B0A33804E}" presName="textRect" presStyleLbl="revTx" presStyleIdx="2" presStyleCnt="4">
        <dgm:presLayoutVars>
          <dgm:chMax val="1"/>
          <dgm:chPref val="1"/>
        </dgm:presLayoutVars>
      </dgm:prSet>
      <dgm:spPr/>
    </dgm:pt>
    <dgm:pt modelId="{5BF33B53-FAEE-4DDF-A27D-CC4BF93B550C}" type="pres">
      <dgm:prSet presAssocID="{7C9BE5BE-D3B3-4B08-BD04-58BFE714C46F}" presName="sibTrans" presStyleLbl="sibTrans2D1" presStyleIdx="0" presStyleCnt="0"/>
      <dgm:spPr/>
    </dgm:pt>
    <dgm:pt modelId="{59FDD0EF-6DE1-416B-94A2-5D3E160E16D2}" type="pres">
      <dgm:prSet presAssocID="{A183708A-679A-4991-8856-F96B844CE4A5}" presName="compNode" presStyleCnt="0"/>
      <dgm:spPr/>
    </dgm:pt>
    <dgm:pt modelId="{09348FE7-9C6B-46EE-B074-06B5F6C7EDEC}" type="pres">
      <dgm:prSet presAssocID="{A183708A-679A-4991-8856-F96B844CE4A5}" presName="iconBgRect" presStyleLbl="bgShp" presStyleIdx="3" presStyleCnt="4"/>
      <dgm:spPr/>
    </dgm:pt>
    <dgm:pt modelId="{41866632-3466-4EB3-8ACE-6CC4DFF9CA6F}" type="pres">
      <dgm:prSet presAssocID="{A183708A-679A-4991-8856-F96B844CE4A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97651198-EC5D-49A2-96BC-8CC741E45743}" type="pres">
      <dgm:prSet presAssocID="{A183708A-679A-4991-8856-F96B844CE4A5}" presName="spaceRect" presStyleCnt="0"/>
      <dgm:spPr/>
    </dgm:pt>
    <dgm:pt modelId="{ED4C3164-3B5A-4F06-9EB3-775306486632}" type="pres">
      <dgm:prSet presAssocID="{A183708A-679A-4991-8856-F96B844CE4A5}" presName="textRect" presStyleLbl="revTx" presStyleIdx="3" presStyleCnt="4">
        <dgm:presLayoutVars>
          <dgm:chMax val="1"/>
          <dgm:chPref val="1"/>
        </dgm:presLayoutVars>
      </dgm:prSet>
      <dgm:spPr/>
    </dgm:pt>
  </dgm:ptLst>
  <dgm:cxnLst>
    <dgm:cxn modelId="{64F3AB0F-68C0-4E04-8671-14CE2B23587D}" type="presOf" srcId="{211B61F4-2901-4B15-93DC-BD5B0A33804E}" destId="{98772A16-BA48-4112-9F2F-051C82693686}" srcOrd="0" destOrd="0" presId="urn:microsoft.com/office/officeart/2018/2/layout/IconCircleList"/>
    <dgm:cxn modelId="{831A041C-2F49-4959-9F9C-2280DC3E2A92}" srcId="{6FD9F4E5-6C1E-42CF-A997-097AE2A98578}" destId="{A183708A-679A-4991-8856-F96B844CE4A5}" srcOrd="3" destOrd="0" parTransId="{612A1B90-FF8E-4951-8AF6-4DE555788D43}" sibTransId="{AC9A3C2A-268A-4752-A6BF-23FD0A43B202}"/>
    <dgm:cxn modelId="{C038C11D-2E8E-4617-AEDE-81EDCE87C0F5}" type="presOf" srcId="{B1143E45-8CB4-4AED-91C3-740A6AF8E76A}" destId="{1336D746-4B9D-4F2C-B6AA-8A8033A158EA}" srcOrd="0" destOrd="0" presId="urn:microsoft.com/office/officeart/2018/2/layout/IconCircleList"/>
    <dgm:cxn modelId="{7E92232F-5978-4BA4-9426-2558F076D5CE}" srcId="{6FD9F4E5-6C1E-42CF-A997-097AE2A98578}" destId="{211B61F4-2901-4B15-93DC-BD5B0A33804E}" srcOrd="2" destOrd="0" parTransId="{3F98F058-7046-4B52-A79E-B5A027FFD7B1}" sibTransId="{7C9BE5BE-D3B3-4B08-BD04-58BFE714C46F}"/>
    <dgm:cxn modelId="{35BC1833-CDCA-4CDB-9B8A-87F18ABD221B}" type="presOf" srcId="{19B6CC42-3D66-436D-A24D-38BE7D71DFEF}" destId="{9452743A-3FE9-4F9F-A6AD-150C19B8A79A}" srcOrd="0" destOrd="0" presId="urn:microsoft.com/office/officeart/2018/2/layout/IconCircleList"/>
    <dgm:cxn modelId="{41B19E43-6402-445C-A624-CB74034385D6}" type="presOf" srcId="{6FD9F4E5-6C1E-42CF-A997-097AE2A98578}" destId="{B161ADD0-1EC4-41AE-A82E-BB74235CC883}" srcOrd="0" destOrd="0" presId="urn:microsoft.com/office/officeart/2018/2/layout/IconCircleList"/>
    <dgm:cxn modelId="{41C71C45-A7FF-45FC-B2C9-C15688394ADA}" srcId="{6FD9F4E5-6C1E-42CF-A997-097AE2A98578}" destId="{19B6CC42-3D66-436D-A24D-38BE7D71DFEF}" srcOrd="0" destOrd="0" parTransId="{6175892F-7635-48FD-98C5-9AE72AC2897D}" sibTransId="{9D8B1564-58E3-45E7-BC1A-C54564961715}"/>
    <dgm:cxn modelId="{93A51878-2BE4-4504-8E05-B7D423396667}" type="presOf" srcId="{A183708A-679A-4991-8856-F96B844CE4A5}" destId="{ED4C3164-3B5A-4F06-9EB3-775306486632}" srcOrd="0" destOrd="0" presId="urn:microsoft.com/office/officeart/2018/2/layout/IconCircleList"/>
    <dgm:cxn modelId="{B28D297D-F6CF-4C77-9A0C-5E66481C5A3A}" type="presOf" srcId="{3588AF90-DFBA-4112-B224-E0D5B8E5B269}" destId="{003EEE56-92E4-4238-8F68-3DE000A30415}" srcOrd="0" destOrd="0" presId="urn:microsoft.com/office/officeart/2018/2/layout/IconCircleList"/>
    <dgm:cxn modelId="{69600F8F-5A30-442D-AC5A-B1E8FC5E1767}" type="presOf" srcId="{9D8B1564-58E3-45E7-BC1A-C54564961715}" destId="{16B55DEE-E472-476E-BE0F-F226002F863A}" srcOrd="0" destOrd="0" presId="urn:microsoft.com/office/officeart/2018/2/layout/IconCircleList"/>
    <dgm:cxn modelId="{9AD1E6C7-CA7F-4320-95C4-FA5BC195729A}" type="presOf" srcId="{7C9BE5BE-D3B3-4B08-BD04-58BFE714C46F}" destId="{5BF33B53-FAEE-4DDF-A27D-CC4BF93B550C}" srcOrd="0" destOrd="0" presId="urn:microsoft.com/office/officeart/2018/2/layout/IconCircleList"/>
    <dgm:cxn modelId="{1DDA99D4-76BE-4FD9-92DC-9CD596F87AA7}" srcId="{6FD9F4E5-6C1E-42CF-A997-097AE2A98578}" destId="{B1143E45-8CB4-4AED-91C3-740A6AF8E76A}" srcOrd="1" destOrd="0" parTransId="{F548B266-A8F4-4D16-A0E2-9021F7AB612E}" sibTransId="{3588AF90-DFBA-4112-B224-E0D5B8E5B269}"/>
    <dgm:cxn modelId="{9CF2313E-03C4-473E-9A82-029A6019A1C5}" type="presParOf" srcId="{B161ADD0-1EC4-41AE-A82E-BB74235CC883}" destId="{073C1577-85E2-4280-B65C-8A444238854E}" srcOrd="0" destOrd="0" presId="urn:microsoft.com/office/officeart/2018/2/layout/IconCircleList"/>
    <dgm:cxn modelId="{33C71C9F-CDFE-4ADE-904F-5502800B0B7D}" type="presParOf" srcId="{073C1577-85E2-4280-B65C-8A444238854E}" destId="{73224B4A-6A14-42CC-9BC0-8E517791C132}" srcOrd="0" destOrd="0" presId="urn:microsoft.com/office/officeart/2018/2/layout/IconCircleList"/>
    <dgm:cxn modelId="{75B8A295-6521-4707-983D-3CB148534727}" type="presParOf" srcId="{73224B4A-6A14-42CC-9BC0-8E517791C132}" destId="{0A7DBBFD-6505-4B69-B1B2-0C45BC4488D7}" srcOrd="0" destOrd="0" presId="urn:microsoft.com/office/officeart/2018/2/layout/IconCircleList"/>
    <dgm:cxn modelId="{25557A27-15C1-43AD-B52C-EABE49E57719}" type="presParOf" srcId="{73224B4A-6A14-42CC-9BC0-8E517791C132}" destId="{197967E7-44E2-4154-9C64-3AA99225E2D5}" srcOrd="1" destOrd="0" presId="urn:microsoft.com/office/officeart/2018/2/layout/IconCircleList"/>
    <dgm:cxn modelId="{1AA97AEB-9BCE-4D68-8A07-4D73360E6F4D}" type="presParOf" srcId="{73224B4A-6A14-42CC-9BC0-8E517791C132}" destId="{54344C54-4743-49CA-B4C0-D06544B6C6C4}" srcOrd="2" destOrd="0" presId="urn:microsoft.com/office/officeart/2018/2/layout/IconCircleList"/>
    <dgm:cxn modelId="{778E0281-729D-48A0-BA49-95FCA17FABE5}" type="presParOf" srcId="{73224B4A-6A14-42CC-9BC0-8E517791C132}" destId="{9452743A-3FE9-4F9F-A6AD-150C19B8A79A}" srcOrd="3" destOrd="0" presId="urn:microsoft.com/office/officeart/2018/2/layout/IconCircleList"/>
    <dgm:cxn modelId="{990B0164-D9B9-41D0-9DBB-16D03952AA80}" type="presParOf" srcId="{073C1577-85E2-4280-B65C-8A444238854E}" destId="{16B55DEE-E472-476E-BE0F-F226002F863A}" srcOrd="1" destOrd="0" presId="urn:microsoft.com/office/officeart/2018/2/layout/IconCircleList"/>
    <dgm:cxn modelId="{7AE08C91-F7D6-4761-B7B9-84E6B2F28256}" type="presParOf" srcId="{073C1577-85E2-4280-B65C-8A444238854E}" destId="{5B1F0DA6-FCF5-49B5-B310-B7D3FFA1942B}" srcOrd="2" destOrd="0" presId="urn:microsoft.com/office/officeart/2018/2/layout/IconCircleList"/>
    <dgm:cxn modelId="{7DA13563-5FAE-4CB9-8238-177958D956D0}" type="presParOf" srcId="{5B1F0DA6-FCF5-49B5-B310-B7D3FFA1942B}" destId="{94BCFF37-1239-4835-9B8E-552B853980E9}" srcOrd="0" destOrd="0" presId="urn:microsoft.com/office/officeart/2018/2/layout/IconCircleList"/>
    <dgm:cxn modelId="{8EE77177-FCF5-4F6D-950F-0D49EF81D247}" type="presParOf" srcId="{5B1F0DA6-FCF5-49B5-B310-B7D3FFA1942B}" destId="{54A1C9BC-8A17-49AE-8046-B55917E54B8F}" srcOrd="1" destOrd="0" presId="urn:microsoft.com/office/officeart/2018/2/layout/IconCircleList"/>
    <dgm:cxn modelId="{E2FA24E8-D260-40B1-9E9B-0F83D1660BE3}" type="presParOf" srcId="{5B1F0DA6-FCF5-49B5-B310-B7D3FFA1942B}" destId="{82FEF736-841F-401B-B1E4-4BCD3FD4F050}" srcOrd="2" destOrd="0" presId="urn:microsoft.com/office/officeart/2018/2/layout/IconCircleList"/>
    <dgm:cxn modelId="{9EB40674-09A4-4C69-809A-5ADB9D3B7C27}" type="presParOf" srcId="{5B1F0DA6-FCF5-49B5-B310-B7D3FFA1942B}" destId="{1336D746-4B9D-4F2C-B6AA-8A8033A158EA}" srcOrd="3" destOrd="0" presId="urn:microsoft.com/office/officeart/2018/2/layout/IconCircleList"/>
    <dgm:cxn modelId="{07BC302E-15AD-422F-BCBE-A0A55249B248}" type="presParOf" srcId="{073C1577-85E2-4280-B65C-8A444238854E}" destId="{003EEE56-92E4-4238-8F68-3DE000A30415}" srcOrd="3" destOrd="0" presId="urn:microsoft.com/office/officeart/2018/2/layout/IconCircleList"/>
    <dgm:cxn modelId="{F085B154-1A37-43A7-B7D7-449CA0465ECD}" type="presParOf" srcId="{073C1577-85E2-4280-B65C-8A444238854E}" destId="{BBEEFB9A-E6EE-448C-826C-A4948A747482}" srcOrd="4" destOrd="0" presId="urn:microsoft.com/office/officeart/2018/2/layout/IconCircleList"/>
    <dgm:cxn modelId="{DF1731C7-6B8A-4E4F-9F85-CB8CFAD4394E}" type="presParOf" srcId="{BBEEFB9A-E6EE-448C-826C-A4948A747482}" destId="{E807394D-245A-4945-A2F8-347E640D0EC1}" srcOrd="0" destOrd="0" presId="urn:microsoft.com/office/officeart/2018/2/layout/IconCircleList"/>
    <dgm:cxn modelId="{B0EAABDB-5D0B-4459-ACFF-A53E5514A3C9}" type="presParOf" srcId="{BBEEFB9A-E6EE-448C-826C-A4948A747482}" destId="{632C0A23-EB88-4C3B-A4D1-53CA62A1099F}" srcOrd="1" destOrd="0" presId="urn:microsoft.com/office/officeart/2018/2/layout/IconCircleList"/>
    <dgm:cxn modelId="{7D86B86A-937B-4B2A-9247-70B7042F3FBB}" type="presParOf" srcId="{BBEEFB9A-E6EE-448C-826C-A4948A747482}" destId="{8153CF7F-5BEB-4914-BA94-FEF55CDCDCCB}" srcOrd="2" destOrd="0" presId="urn:microsoft.com/office/officeart/2018/2/layout/IconCircleList"/>
    <dgm:cxn modelId="{C6C7F30F-714E-43F8-A1ED-59B18FF287E3}" type="presParOf" srcId="{BBEEFB9A-E6EE-448C-826C-A4948A747482}" destId="{98772A16-BA48-4112-9F2F-051C82693686}" srcOrd="3" destOrd="0" presId="urn:microsoft.com/office/officeart/2018/2/layout/IconCircleList"/>
    <dgm:cxn modelId="{E16E85D1-D2EB-48C6-B3CF-EEDCDD1A4C79}" type="presParOf" srcId="{073C1577-85E2-4280-B65C-8A444238854E}" destId="{5BF33B53-FAEE-4DDF-A27D-CC4BF93B550C}" srcOrd="5" destOrd="0" presId="urn:microsoft.com/office/officeart/2018/2/layout/IconCircleList"/>
    <dgm:cxn modelId="{D82ED07B-D6CD-45C1-A7EC-A1534BF452BC}" type="presParOf" srcId="{073C1577-85E2-4280-B65C-8A444238854E}" destId="{59FDD0EF-6DE1-416B-94A2-5D3E160E16D2}" srcOrd="6" destOrd="0" presId="urn:microsoft.com/office/officeart/2018/2/layout/IconCircleList"/>
    <dgm:cxn modelId="{15945DD0-6620-4EE3-AA90-B2249284698C}" type="presParOf" srcId="{59FDD0EF-6DE1-416B-94A2-5D3E160E16D2}" destId="{09348FE7-9C6B-46EE-B074-06B5F6C7EDEC}" srcOrd="0" destOrd="0" presId="urn:microsoft.com/office/officeart/2018/2/layout/IconCircleList"/>
    <dgm:cxn modelId="{9A323E04-5892-45C7-9BE4-C6611945F20D}" type="presParOf" srcId="{59FDD0EF-6DE1-416B-94A2-5D3E160E16D2}" destId="{41866632-3466-4EB3-8ACE-6CC4DFF9CA6F}" srcOrd="1" destOrd="0" presId="urn:microsoft.com/office/officeart/2018/2/layout/IconCircleList"/>
    <dgm:cxn modelId="{339AFBE5-A52B-402B-801C-18BAF0E50054}" type="presParOf" srcId="{59FDD0EF-6DE1-416B-94A2-5D3E160E16D2}" destId="{97651198-EC5D-49A2-96BC-8CC741E45743}" srcOrd="2" destOrd="0" presId="urn:microsoft.com/office/officeart/2018/2/layout/IconCircleList"/>
    <dgm:cxn modelId="{43CF3C16-513B-4655-AB90-1A6A87B12C02}" type="presParOf" srcId="{59FDD0EF-6DE1-416B-94A2-5D3E160E16D2}" destId="{ED4C3164-3B5A-4F06-9EB3-77530648663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81C7B3-4579-41E1-AA54-C691754180A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0CCC1BE-1CAD-44EA-AB1E-11EB9B72344E}">
      <dgm:prSet/>
      <dgm:spPr/>
      <dgm:t>
        <a:bodyPr/>
        <a:lstStyle/>
        <a:p>
          <a:r>
            <a:rPr lang="en-GB"/>
            <a:t>How to run a workshop</a:t>
          </a:r>
          <a:endParaRPr lang="en-US"/>
        </a:p>
      </dgm:t>
    </dgm:pt>
    <dgm:pt modelId="{272E3CD0-16AE-4D54-AD4B-88F69F754B6D}" type="parTrans" cxnId="{50BBBA11-07B1-4C79-AE88-12556FB6F74D}">
      <dgm:prSet/>
      <dgm:spPr/>
      <dgm:t>
        <a:bodyPr/>
        <a:lstStyle/>
        <a:p>
          <a:endParaRPr lang="en-US"/>
        </a:p>
      </dgm:t>
    </dgm:pt>
    <dgm:pt modelId="{C3AE2B4E-414E-47BB-BAB2-BFAF656EE13E}" type="sibTrans" cxnId="{50BBBA11-07B1-4C79-AE88-12556FB6F74D}">
      <dgm:prSet/>
      <dgm:spPr/>
      <dgm:t>
        <a:bodyPr/>
        <a:lstStyle/>
        <a:p>
          <a:endParaRPr lang="en-US"/>
        </a:p>
      </dgm:t>
    </dgm:pt>
    <dgm:pt modelId="{1861F42A-C018-46DE-A8F5-7B99A3364596}">
      <dgm:prSet/>
      <dgm:spPr/>
      <dgm:t>
        <a:bodyPr/>
        <a:lstStyle/>
        <a:p>
          <a:r>
            <a:rPr lang="en-GB"/>
            <a:t>Videos to use in the workshop</a:t>
          </a:r>
          <a:endParaRPr lang="en-US"/>
        </a:p>
      </dgm:t>
    </dgm:pt>
    <dgm:pt modelId="{FE2BEFA5-6BF3-4C68-8EC0-A4103FAB632D}" type="parTrans" cxnId="{A0638E3D-6877-4703-9FFB-79251002E748}">
      <dgm:prSet/>
      <dgm:spPr/>
      <dgm:t>
        <a:bodyPr/>
        <a:lstStyle/>
        <a:p>
          <a:endParaRPr lang="en-US"/>
        </a:p>
      </dgm:t>
    </dgm:pt>
    <dgm:pt modelId="{A132FBE7-37D3-4935-BCC6-22EA440F359F}" type="sibTrans" cxnId="{A0638E3D-6877-4703-9FFB-79251002E748}">
      <dgm:prSet/>
      <dgm:spPr/>
      <dgm:t>
        <a:bodyPr/>
        <a:lstStyle/>
        <a:p>
          <a:endParaRPr lang="en-US"/>
        </a:p>
      </dgm:t>
    </dgm:pt>
    <dgm:pt modelId="{930E313D-7001-4A41-B81E-36C5AAB48194}">
      <dgm:prSet/>
      <dgm:spPr/>
      <dgm:t>
        <a:bodyPr/>
        <a:lstStyle/>
        <a:p>
          <a:r>
            <a:rPr lang="en-GB"/>
            <a:t>Workshop agenda</a:t>
          </a:r>
          <a:endParaRPr lang="en-US"/>
        </a:p>
      </dgm:t>
    </dgm:pt>
    <dgm:pt modelId="{37B355CD-9D30-4626-A456-DF738531D422}" type="parTrans" cxnId="{FCC7B658-AAED-434F-B747-091453337AEE}">
      <dgm:prSet/>
      <dgm:spPr/>
      <dgm:t>
        <a:bodyPr/>
        <a:lstStyle/>
        <a:p>
          <a:endParaRPr lang="en-US"/>
        </a:p>
      </dgm:t>
    </dgm:pt>
    <dgm:pt modelId="{9523FD39-9425-437B-A3FD-B2978FE67F5A}" type="sibTrans" cxnId="{FCC7B658-AAED-434F-B747-091453337AEE}">
      <dgm:prSet/>
      <dgm:spPr/>
      <dgm:t>
        <a:bodyPr/>
        <a:lstStyle/>
        <a:p>
          <a:endParaRPr lang="en-US"/>
        </a:p>
      </dgm:t>
    </dgm:pt>
    <dgm:pt modelId="{668C23FD-A494-42A3-96D4-72CE76A6FB49}">
      <dgm:prSet/>
      <dgm:spPr/>
      <dgm:t>
        <a:bodyPr/>
        <a:lstStyle/>
        <a:p>
          <a:r>
            <a:rPr lang="en-GB"/>
            <a:t>Workshop questionnaire</a:t>
          </a:r>
          <a:endParaRPr lang="en-US"/>
        </a:p>
      </dgm:t>
    </dgm:pt>
    <dgm:pt modelId="{CF020ABD-C67D-4E10-8A89-1C27B94E976C}" type="parTrans" cxnId="{E1183037-F1C7-41D5-9731-6B6097E38922}">
      <dgm:prSet/>
      <dgm:spPr/>
      <dgm:t>
        <a:bodyPr/>
        <a:lstStyle/>
        <a:p>
          <a:endParaRPr lang="en-US"/>
        </a:p>
      </dgm:t>
    </dgm:pt>
    <dgm:pt modelId="{5437580A-5D0E-4C43-A22E-6ACDF014CCB7}" type="sibTrans" cxnId="{E1183037-F1C7-41D5-9731-6B6097E38922}">
      <dgm:prSet/>
      <dgm:spPr/>
      <dgm:t>
        <a:bodyPr/>
        <a:lstStyle/>
        <a:p>
          <a:endParaRPr lang="en-US"/>
        </a:p>
      </dgm:t>
    </dgm:pt>
    <dgm:pt modelId="{71DF64E3-FB0E-4853-BE91-448CF05BCFC5}">
      <dgm:prSet/>
      <dgm:spPr/>
      <dgm:t>
        <a:bodyPr/>
        <a:lstStyle/>
        <a:p>
          <a:r>
            <a:rPr lang="en-GB"/>
            <a:t>Workshop PowerPoint</a:t>
          </a:r>
          <a:endParaRPr lang="en-US"/>
        </a:p>
      </dgm:t>
    </dgm:pt>
    <dgm:pt modelId="{A45A11CE-ECB5-49FF-8F75-E75CB25C47FF}" type="parTrans" cxnId="{BE6E26CC-37FC-483A-9CF3-AD2651DF827B}">
      <dgm:prSet/>
      <dgm:spPr/>
      <dgm:t>
        <a:bodyPr/>
        <a:lstStyle/>
        <a:p>
          <a:endParaRPr lang="en-US"/>
        </a:p>
      </dgm:t>
    </dgm:pt>
    <dgm:pt modelId="{2095E842-E331-4BB3-B0AD-70629DFE5EAB}" type="sibTrans" cxnId="{BE6E26CC-37FC-483A-9CF3-AD2651DF827B}">
      <dgm:prSet/>
      <dgm:spPr/>
      <dgm:t>
        <a:bodyPr/>
        <a:lstStyle/>
        <a:p>
          <a:endParaRPr lang="en-US"/>
        </a:p>
      </dgm:t>
    </dgm:pt>
    <dgm:pt modelId="{FE2522C0-0ABD-4294-AA96-B09EAEA9FF87}">
      <dgm:prSet/>
      <dgm:spPr/>
      <dgm:t>
        <a:bodyPr/>
        <a:lstStyle/>
        <a:p>
          <a:r>
            <a:rPr lang="en-GB"/>
            <a:t>What matters to me workbook</a:t>
          </a:r>
          <a:endParaRPr lang="en-US"/>
        </a:p>
      </dgm:t>
    </dgm:pt>
    <dgm:pt modelId="{84543030-FD27-4496-B114-AF252846A66B}" type="parTrans" cxnId="{E14E1290-A914-4DAB-AEF8-B68E60303076}">
      <dgm:prSet/>
      <dgm:spPr/>
      <dgm:t>
        <a:bodyPr/>
        <a:lstStyle/>
        <a:p>
          <a:endParaRPr lang="en-US"/>
        </a:p>
      </dgm:t>
    </dgm:pt>
    <dgm:pt modelId="{82964ACE-9D2F-4EAA-881D-8B05943D3ED5}" type="sibTrans" cxnId="{E14E1290-A914-4DAB-AEF8-B68E60303076}">
      <dgm:prSet/>
      <dgm:spPr/>
      <dgm:t>
        <a:bodyPr/>
        <a:lstStyle/>
        <a:p>
          <a:endParaRPr lang="en-US"/>
        </a:p>
      </dgm:t>
    </dgm:pt>
    <dgm:pt modelId="{F9D4088A-1003-469F-AC0D-C9C14F3FA282}">
      <dgm:prSet/>
      <dgm:spPr/>
      <dgm:t>
        <a:bodyPr/>
        <a:lstStyle/>
        <a:p>
          <a:r>
            <a:rPr lang="en-GB"/>
            <a:t>Workshop mission pack</a:t>
          </a:r>
          <a:endParaRPr lang="en-US"/>
        </a:p>
      </dgm:t>
    </dgm:pt>
    <dgm:pt modelId="{BBEDF397-8D6B-437A-8B15-6799859AB57E}" type="parTrans" cxnId="{E2278C73-976A-47C5-9936-E7F13B9D89BF}">
      <dgm:prSet/>
      <dgm:spPr/>
      <dgm:t>
        <a:bodyPr/>
        <a:lstStyle/>
        <a:p>
          <a:endParaRPr lang="en-US"/>
        </a:p>
      </dgm:t>
    </dgm:pt>
    <dgm:pt modelId="{F3ED9A96-8B45-4626-ADE6-6D9C81363559}" type="sibTrans" cxnId="{E2278C73-976A-47C5-9936-E7F13B9D89BF}">
      <dgm:prSet/>
      <dgm:spPr/>
      <dgm:t>
        <a:bodyPr/>
        <a:lstStyle/>
        <a:p>
          <a:endParaRPr lang="en-US"/>
        </a:p>
      </dgm:t>
    </dgm:pt>
    <dgm:pt modelId="{8F510187-312B-4ECB-B8B9-1747ED9841BF}">
      <dgm:prSet/>
      <dgm:spPr/>
      <dgm:t>
        <a:bodyPr/>
        <a:lstStyle/>
        <a:p>
          <a:r>
            <a:rPr lang="en-GB"/>
            <a:t>FAQ</a:t>
          </a:r>
          <a:endParaRPr lang="en-US"/>
        </a:p>
      </dgm:t>
    </dgm:pt>
    <dgm:pt modelId="{82CB58ED-9677-4149-A0D9-AE975A609A9B}" type="parTrans" cxnId="{D0370983-1DC5-47AA-876E-6A1396640B63}">
      <dgm:prSet/>
      <dgm:spPr/>
      <dgm:t>
        <a:bodyPr/>
        <a:lstStyle/>
        <a:p>
          <a:endParaRPr lang="en-US"/>
        </a:p>
      </dgm:t>
    </dgm:pt>
    <dgm:pt modelId="{D287FE70-43D0-4EF8-9AC3-3F0B46CAC2D4}" type="sibTrans" cxnId="{D0370983-1DC5-47AA-876E-6A1396640B63}">
      <dgm:prSet/>
      <dgm:spPr/>
      <dgm:t>
        <a:bodyPr/>
        <a:lstStyle/>
        <a:p>
          <a:endParaRPr lang="en-US"/>
        </a:p>
      </dgm:t>
    </dgm:pt>
    <dgm:pt modelId="{6C150178-E50A-4A7E-B6B7-DEC5F461BC6F}" type="pres">
      <dgm:prSet presAssocID="{3181C7B3-4579-41E1-AA54-C691754180A7}" presName="diagram" presStyleCnt="0">
        <dgm:presLayoutVars>
          <dgm:dir/>
          <dgm:resizeHandles val="exact"/>
        </dgm:presLayoutVars>
      </dgm:prSet>
      <dgm:spPr/>
    </dgm:pt>
    <dgm:pt modelId="{C79C883E-1B64-40ED-8E35-72457D645D09}" type="pres">
      <dgm:prSet presAssocID="{20CCC1BE-1CAD-44EA-AB1E-11EB9B72344E}" presName="node" presStyleLbl="node1" presStyleIdx="0" presStyleCnt="8">
        <dgm:presLayoutVars>
          <dgm:bulletEnabled val="1"/>
        </dgm:presLayoutVars>
      </dgm:prSet>
      <dgm:spPr/>
    </dgm:pt>
    <dgm:pt modelId="{8EA8BB78-75C6-42FC-BEC4-606C282C63C3}" type="pres">
      <dgm:prSet presAssocID="{C3AE2B4E-414E-47BB-BAB2-BFAF656EE13E}" presName="sibTrans" presStyleCnt="0"/>
      <dgm:spPr/>
    </dgm:pt>
    <dgm:pt modelId="{C4BD3E0B-47E4-43B9-9299-DBE1B798F5ED}" type="pres">
      <dgm:prSet presAssocID="{1861F42A-C018-46DE-A8F5-7B99A3364596}" presName="node" presStyleLbl="node1" presStyleIdx="1" presStyleCnt="8">
        <dgm:presLayoutVars>
          <dgm:bulletEnabled val="1"/>
        </dgm:presLayoutVars>
      </dgm:prSet>
      <dgm:spPr/>
    </dgm:pt>
    <dgm:pt modelId="{A497E835-6353-4280-8637-2EBBEBC0D1A6}" type="pres">
      <dgm:prSet presAssocID="{A132FBE7-37D3-4935-BCC6-22EA440F359F}" presName="sibTrans" presStyleCnt="0"/>
      <dgm:spPr/>
    </dgm:pt>
    <dgm:pt modelId="{2A252183-C49C-4DEB-AAE9-F50DB55C9E8F}" type="pres">
      <dgm:prSet presAssocID="{930E313D-7001-4A41-B81E-36C5AAB48194}" presName="node" presStyleLbl="node1" presStyleIdx="2" presStyleCnt="8">
        <dgm:presLayoutVars>
          <dgm:bulletEnabled val="1"/>
        </dgm:presLayoutVars>
      </dgm:prSet>
      <dgm:spPr/>
    </dgm:pt>
    <dgm:pt modelId="{00DEB800-AE43-40AF-A10A-4B0E25EC9025}" type="pres">
      <dgm:prSet presAssocID="{9523FD39-9425-437B-A3FD-B2978FE67F5A}" presName="sibTrans" presStyleCnt="0"/>
      <dgm:spPr/>
    </dgm:pt>
    <dgm:pt modelId="{B683D165-7129-49B7-ABF9-A7DB8CFF9E45}" type="pres">
      <dgm:prSet presAssocID="{668C23FD-A494-42A3-96D4-72CE76A6FB49}" presName="node" presStyleLbl="node1" presStyleIdx="3" presStyleCnt="8">
        <dgm:presLayoutVars>
          <dgm:bulletEnabled val="1"/>
        </dgm:presLayoutVars>
      </dgm:prSet>
      <dgm:spPr/>
    </dgm:pt>
    <dgm:pt modelId="{ED4E112C-4CF5-4DE2-BAD2-C998B08143A0}" type="pres">
      <dgm:prSet presAssocID="{5437580A-5D0E-4C43-A22E-6ACDF014CCB7}" presName="sibTrans" presStyleCnt="0"/>
      <dgm:spPr/>
    </dgm:pt>
    <dgm:pt modelId="{96B53C2C-50D4-4B56-B818-8FC29C13EA15}" type="pres">
      <dgm:prSet presAssocID="{71DF64E3-FB0E-4853-BE91-448CF05BCFC5}" presName="node" presStyleLbl="node1" presStyleIdx="4" presStyleCnt="8">
        <dgm:presLayoutVars>
          <dgm:bulletEnabled val="1"/>
        </dgm:presLayoutVars>
      </dgm:prSet>
      <dgm:spPr/>
    </dgm:pt>
    <dgm:pt modelId="{9C5D1C43-F56E-4AB3-B948-313FE43FDD80}" type="pres">
      <dgm:prSet presAssocID="{2095E842-E331-4BB3-B0AD-70629DFE5EAB}" presName="sibTrans" presStyleCnt="0"/>
      <dgm:spPr/>
    </dgm:pt>
    <dgm:pt modelId="{47A7AAEA-4B1A-40AE-9252-3024FB65599E}" type="pres">
      <dgm:prSet presAssocID="{FE2522C0-0ABD-4294-AA96-B09EAEA9FF87}" presName="node" presStyleLbl="node1" presStyleIdx="5" presStyleCnt="8">
        <dgm:presLayoutVars>
          <dgm:bulletEnabled val="1"/>
        </dgm:presLayoutVars>
      </dgm:prSet>
      <dgm:spPr/>
    </dgm:pt>
    <dgm:pt modelId="{3C821BB9-CDA5-482B-8AD3-718E03C06B42}" type="pres">
      <dgm:prSet presAssocID="{82964ACE-9D2F-4EAA-881D-8B05943D3ED5}" presName="sibTrans" presStyleCnt="0"/>
      <dgm:spPr/>
    </dgm:pt>
    <dgm:pt modelId="{2BC97AEE-42D9-4BA5-958F-6FCAD3F9FCED}" type="pres">
      <dgm:prSet presAssocID="{F9D4088A-1003-469F-AC0D-C9C14F3FA282}" presName="node" presStyleLbl="node1" presStyleIdx="6" presStyleCnt="8">
        <dgm:presLayoutVars>
          <dgm:bulletEnabled val="1"/>
        </dgm:presLayoutVars>
      </dgm:prSet>
      <dgm:spPr/>
    </dgm:pt>
    <dgm:pt modelId="{029B044F-447D-41EE-804F-23C52183F18D}" type="pres">
      <dgm:prSet presAssocID="{F3ED9A96-8B45-4626-ADE6-6D9C81363559}" presName="sibTrans" presStyleCnt="0"/>
      <dgm:spPr/>
    </dgm:pt>
    <dgm:pt modelId="{877D167B-CE23-410D-AE82-DC988CA04392}" type="pres">
      <dgm:prSet presAssocID="{8F510187-312B-4ECB-B8B9-1747ED9841BF}" presName="node" presStyleLbl="node1" presStyleIdx="7" presStyleCnt="8">
        <dgm:presLayoutVars>
          <dgm:bulletEnabled val="1"/>
        </dgm:presLayoutVars>
      </dgm:prSet>
      <dgm:spPr/>
    </dgm:pt>
  </dgm:ptLst>
  <dgm:cxnLst>
    <dgm:cxn modelId="{DDD3B80E-8423-4039-BB47-CE86D9F35914}" type="presOf" srcId="{FE2522C0-0ABD-4294-AA96-B09EAEA9FF87}" destId="{47A7AAEA-4B1A-40AE-9252-3024FB65599E}" srcOrd="0" destOrd="0" presId="urn:microsoft.com/office/officeart/2005/8/layout/default"/>
    <dgm:cxn modelId="{50BBBA11-07B1-4C79-AE88-12556FB6F74D}" srcId="{3181C7B3-4579-41E1-AA54-C691754180A7}" destId="{20CCC1BE-1CAD-44EA-AB1E-11EB9B72344E}" srcOrd="0" destOrd="0" parTransId="{272E3CD0-16AE-4D54-AD4B-88F69F754B6D}" sibTransId="{C3AE2B4E-414E-47BB-BAB2-BFAF656EE13E}"/>
    <dgm:cxn modelId="{BDF66B27-34DF-4756-8555-D182F7499940}" type="presOf" srcId="{930E313D-7001-4A41-B81E-36C5AAB48194}" destId="{2A252183-C49C-4DEB-AAE9-F50DB55C9E8F}" srcOrd="0" destOrd="0" presId="urn:microsoft.com/office/officeart/2005/8/layout/default"/>
    <dgm:cxn modelId="{E1183037-F1C7-41D5-9731-6B6097E38922}" srcId="{3181C7B3-4579-41E1-AA54-C691754180A7}" destId="{668C23FD-A494-42A3-96D4-72CE76A6FB49}" srcOrd="3" destOrd="0" parTransId="{CF020ABD-C67D-4E10-8A89-1C27B94E976C}" sibTransId="{5437580A-5D0E-4C43-A22E-6ACDF014CCB7}"/>
    <dgm:cxn modelId="{A0638E3D-6877-4703-9FFB-79251002E748}" srcId="{3181C7B3-4579-41E1-AA54-C691754180A7}" destId="{1861F42A-C018-46DE-A8F5-7B99A3364596}" srcOrd="1" destOrd="0" parTransId="{FE2BEFA5-6BF3-4C68-8EC0-A4103FAB632D}" sibTransId="{A132FBE7-37D3-4935-BCC6-22EA440F359F}"/>
    <dgm:cxn modelId="{FCC7B658-AAED-434F-B747-091453337AEE}" srcId="{3181C7B3-4579-41E1-AA54-C691754180A7}" destId="{930E313D-7001-4A41-B81E-36C5AAB48194}" srcOrd="2" destOrd="0" parTransId="{37B355CD-9D30-4626-A456-DF738531D422}" sibTransId="{9523FD39-9425-437B-A3FD-B2978FE67F5A}"/>
    <dgm:cxn modelId="{DA09EE5D-63FC-43D4-BB08-3EAD722AA785}" type="presOf" srcId="{20CCC1BE-1CAD-44EA-AB1E-11EB9B72344E}" destId="{C79C883E-1B64-40ED-8E35-72457D645D09}" srcOrd="0" destOrd="0" presId="urn:microsoft.com/office/officeart/2005/8/layout/default"/>
    <dgm:cxn modelId="{E2278C73-976A-47C5-9936-E7F13B9D89BF}" srcId="{3181C7B3-4579-41E1-AA54-C691754180A7}" destId="{F9D4088A-1003-469F-AC0D-C9C14F3FA282}" srcOrd="6" destOrd="0" parTransId="{BBEDF397-8D6B-437A-8B15-6799859AB57E}" sibTransId="{F3ED9A96-8B45-4626-ADE6-6D9C81363559}"/>
    <dgm:cxn modelId="{60E8AE74-0F3C-4953-967B-91EEA21634F7}" type="presOf" srcId="{1861F42A-C018-46DE-A8F5-7B99A3364596}" destId="{C4BD3E0B-47E4-43B9-9299-DBE1B798F5ED}" srcOrd="0" destOrd="0" presId="urn:microsoft.com/office/officeart/2005/8/layout/default"/>
    <dgm:cxn modelId="{D0370983-1DC5-47AA-876E-6A1396640B63}" srcId="{3181C7B3-4579-41E1-AA54-C691754180A7}" destId="{8F510187-312B-4ECB-B8B9-1747ED9841BF}" srcOrd="7" destOrd="0" parTransId="{82CB58ED-9677-4149-A0D9-AE975A609A9B}" sibTransId="{D287FE70-43D0-4EF8-9AC3-3F0B46CAC2D4}"/>
    <dgm:cxn modelId="{78CFF18C-907B-49D3-BA30-E7C65A84421D}" type="presOf" srcId="{668C23FD-A494-42A3-96D4-72CE76A6FB49}" destId="{B683D165-7129-49B7-ABF9-A7DB8CFF9E45}" srcOrd="0" destOrd="0" presId="urn:microsoft.com/office/officeart/2005/8/layout/default"/>
    <dgm:cxn modelId="{E14E1290-A914-4DAB-AEF8-B68E60303076}" srcId="{3181C7B3-4579-41E1-AA54-C691754180A7}" destId="{FE2522C0-0ABD-4294-AA96-B09EAEA9FF87}" srcOrd="5" destOrd="0" parTransId="{84543030-FD27-4496-B114-AF252846A66B}" sibTransId="{82964ACE-9D2F-4EAA-881D-8B05943D3ED5}"/>
    <dgm:cxn modelId="{3DE986B3-CD6E-451B-A5B6-D4BC2504EC1C}" type="presOf" srcId="{71DF64E3-FB0E-4853-BE91-448CF05BCFC5}" destId="{96B53C2C-50D4-4B56-B818-8FC29C13EA15}" srcOrd="0" destOrd="0" presId="urn:microsoft.com/office/officeart/2005/8/layout/default"/>
    <dgm:cxn modelId="{33009AC2-5B24-4ED7-8E57-D3E66C70CE46}" type="presOf" srcId="{F9D4088A-1003-469F-AC0D-C9C14F3FA282}" destId="{2BC97AEE-42D9-4BA5-958F-6FCAD3F9FCED}" srcOrd="0" destOrd="0" presId="urn:microsoft.com/office/officeart/2005/8/layout/default"/>
    <dgm:cxn modelId="{BE6E26CC-37FC-483A-9CF3-AD2651DF827B}" srcId="{3181C7B3-4579-41E1-AA54-C691754180A7}" destId="{71DF64E3-FB0E-4853-BE91-448CF05BCFC5}" srcOrd="4" destOrd="0" parTransId="{A45A11CE-ECB5-49FF-8F75-E75CB25C47FF}" sibTransId="{2095E842-E331-4BB3-B0AD-70629DFE5EAB}"/>
    <dgm:cxn modelId="{BA4B2AD0-8235-4C0B-B5A8-EA5C14C6A101}" type="presOf" srcId="{3181C7B3-4579-41E1-AA54-C691754180A7}" destId="{6C150178-E50A-4A7E-B6B7-DEC5F461BC6F}" srcOrd="0" destOrd="0" presId="urn:microsoft.com/office/officeart/2005/8/layout/default"/>
    <dgm:cxn modelId="{1E7931FE-2BDE-441D-9482-B2E0D36AD9BB}" type="presOf" srcId="{8F510187-312B-4ECB-B8B9-1747ED9841BF}" destId="{877D167B-CE23-410D-AE82-DC988CA04392}" srcOrd="0" destOrd="0" presId="urn:microsoft.com/office/officeart/2005/8/layout/default"/>
    <dgm:cxn modelId="{F31EA0CF-04DF-42B1-8F2D-6EBD0A030D73}" type="presParOf" srcId="{6C150178-E50A-4A7E-B6B7-DEC5F461BC6F}" destId="{C79C883E-1B64-40ED-8E35-72457D645D09}" srcOrd="0" destOrd="0" presId="urn:microsoft.com/office/officeart/2005/8/layout/default"/>
    <dgm:cxn modelId="{E361D9D8-9DB7-4F52-80A5-45FA29D36262}" type="presParOf" srcId="{6C150178-E50A-4A7E-B6B7-DEC5F461BC6F}" destId="{8EA8BB78-75C6-42FC-BEC4-606C282C63C3}" srcOrd="1" destOrd="0" presId="urn:microsoft.com/office/officeart/2005/8/layout/default"/>
    <dgm:cxn modelId="{2603ABDF-1C1E-48F8-A0CB-28FD59B8979D}" type="presParOf" srcId="{6C150178-E50A-4A7E-B6B7-DEC5F461BC6F}" destId="{C4BD3E0B-47E4-43B9-9299-DBE1B798F5ED}" srcOrd="2" destOrd="0" presId="urn:microsoft.com/office/officeart/2005/8/layout/default"/>
    <dgm:cxn modelId="{1A3A5877-6EC0-4B1E-98BF-D4C71D6D0231}" type="presParOf" srcId="{6C150178-E50A-4A7E-B6B7-DEC5F461BC6F}" destId="{A497E835-6353-4280-8637-2EBBEBC0D1A6}" srcOrd="3" destOrd="0" presId="urn:microsoft.com/office/officeart/2005/8/layout/default"/>
    <dgm:cxn modelId="{60D162BC-A269-4D03-9442-960E23952B16}" type="presParOf" srcId="{6C150178-E50A-4A7E-B6B7-DEC5F461BC6F}" destId="{2A252183-C49C-4DEB-AAE9-F50DB55C9E8F}" srcOrd="4" destOrd="0" presId="urn:microsoft.com/office/officeart/2005/8/layout/default"/>
    <dgm:cxn modelId="{EAA20426-BBE5-46A6-9C6F-57B0244707F8}" type="presParOf" srcId="{6C150178-E50A-4A7E-B6B7-DEC5F461BC6F}" destId="{00DEB800-AE43-40AF-A10A-4B0E25EC9025}" srcOrd="5" destOrd="0" presId="urn:microsoft.com/office/officeart/2005/8/layout/default"/>
    <dgm:cxn modelId="{ADF50B77-E5FF-415B-8CED-7368E40657E5}" type="presParOf" srcId="{6C150178-E50A-4A7E-B6B7-DEC5F461BC6F}" destId="{B683D165-7129-49B7-ABF9-A7DB8CFF9E45}" srcOrd="6" destOrd="0" presId="urn:microsoft.com/office/officeart/2005/8/layout/default"/>
    <dgm:cxn modelId="{DC8B7ABF-B7E1-4A08-8276-49AB5C5FAE1D}" type="presParOf" srcId="{6C150178-E50A-4A7E-B6B7-DEC5F461BC6F}" destId="{ED4E112C-4CF5-4DE2-BAD2-C998B08143A0}" srcOrd="7" destOrd="0" presId="urn:microsoft.com/office/officeart/2005/8/layout/default"/>
    <dgm:cxn modelId="{22FDFBFA-8093-4527-8F2B-34E0E11D6773}" type="presParOf" srcId="{6C150178-E50A-4A7E-B6B7-DEC5F461BC6F}" destId="{96B53C2C-50D4-4B56-B818-8FC29C13EA15}" srcOrd="8" destOrd="0" presId="urn:microsoft.com/office/officeart/2005/8/layout/default"/>
    <dgm:cxn modelId="{C0CDC6A6-D787-4BC3-BABE-59FA39AE0DFF}" type="presParOf" srcId="{6C150178-E50A-4A7E-B6B7-DEC5F461BC6F}" destId="{9C5D1C43-F56E-4AB3-B948-313FE43FDD80}" srcOrd="9" destOrd="0" presId="urn:microsoft.com/office/officeart/2005/8/layout/default"/>
    <dgm:cxn modelId="{ECDB1CC9-40D4-4D70-92D2-FE35176C4151}" type="presParOf" srcId="{6C150178-E50A-4A7E-B6B7-DEC5F461BC6F}" destId="{47A7AAEA-4B1A-40AE-9252-3024FB65599E}" srcOrd="10" destOrd="0" presId="urn:microsoft.com/office/officeart/2005/8/layout/default"/>
    <dgm:cxn modelId="{41119DFD-B9C0-4B90-943F-38FA5EE3B1D3}" type="presParOf" srcId="{6C150178-E50A-4A7E-B6B7-DEC5F461BC6F}" destId="{3C821BB9-CDA5-482B-8AD3-718E03C06B42}" srcOrd="11" destOrd="0" presId="urn:microsoft.com/office/officeart/2005/8/layout/default"/>
    <dgm:cxn modelId="{23EFCA39-AE1C-4143-BE79-38FD08AE088E}" type="presParOf" srcId="{6C150178-E50A-4A7E-B6B7-DEC5F461BC6F}" destId="{2BC97AEE-42D9-4BA5-958F-6FCAD3F9FCED}" srcOrd="12" destOrd="0" presId="urn:microsoft.com/office/officeart/2005/8/layout/default"/>
    <dgm:cxn modelId="{45A659B9-FB8A-471D-A5D0-F8B97A0B9065}" type="presParOf" srcId="{6C150178-E50A-4A7E-B6B7-DEC5F461BC6F}" destId="{029B044F-447D-41EE-804F-23C52183F18D}" srcOrd="13" destOrd="0" presId="urn:microsoft.com/office/officeart/2005/8/layout/default"/>
    <dgm:cxn modelId="{6FE04D97-43BA-4C96-97DA-5BCCD4C62365}" type="presParOf" srcId="{6C150178-E50A-4A7E-B6B7-DEC5F461BC6F}" destId="{877D167B-CE23-410D-AE82-DC988CA0439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250EE2-63B5-47EB-9427-5D0CBC3C3CC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92DA625-E4F0-4AB0-A544-3F08625DDB48}">
      <dgm:prSet/>
      <dgm:spPr/>
      <dgm:t>
        <a:bodyPr/>
        <a:lstStyle/>
        <a:p>
          <a:pPr>
            <a:defRPr cap="all"/>
          </a:pPr>
          <a:r>
            <a:rPr lang="en-GB"/>
            <a:t>In groups </a:t>
          </a:r>
          <a:endParaRPr lang="en-US"/>
        </a:p>
      </dgm:t>
    </dgm:pt>
    <dgm:pt modelId="{C7279D1C-441F-47D3-AF97-8D0492349213}" type="parTrans" cxnId="{DDF4C1CF-A8A9-4802-9727-07E8742B674E}">
      <dgm:prSet/>
      <dgm:spPr/>
      <dgm:t>
        <a:bodyPr/>
        <a:lstStyle/>
        <a:p>
          <a:endParaRPr lang="en-US"/>
        </a:p>
      </dgm:t>
    </dgm:pt>
    <dgm:pt modelId="{6392BDF9-8023-4000-820E-19049FC93620}" type="sibTrans" cxnId="{DDF4C1CF-A8A9-4802-9727-07E8742B674E}">
      <dgm:prSet/>
      <dgm:spPr/>
      <dgm:t>
        <a:bodyPr/>
        <a:lstStyle/>
        <a:p>
          <a:endParaRPr lang="en-US"/>
        </a:p>
      </dgm:t>
    </dgm:pt>
    <dgm:pt modelId="{DADDE7F2-BB81-4201-8DEE-CC881E2CDB66}">
      <dgm:prSet/>
      <dgm:spPr/>
      <dgm:t>
        <a:bodyPr/>
        <a:lstStyle/>
        <a:p>
          <a:pPr>
            <a:defRPr cap="all"/>
          </a:pPr>
          <a:r>
            <a:rPr lang="en-GB"/>
            <a:t>Introduce yourselves 2min</a:t>
          </a:r>
          <a:endParaRPr lang="en-US"/>
        </a:p>
      </dgm:t>
    </dgm:pt>
    <dgm:pt modelId="{2B8E3DE4-E437-4016-BE8C-6B23E106D74D}" type="parTrans" cxnId="{A326AB35-FD15-4E1D-A4C6-B1B62F7EF73E}">
      <dgm:prSet/>
      <dgm:spPr/>
      <dgm:t>
        <a:bodyPr/>
        <a:lstStyle/>
        <a:p>
          <a:endParaRPr lang="en-US"/>
        </a:p>
      </dgm:t>
    </dgm:pt>
    <dgm:pt modelId="{EF8F56D2-7AB2-4404-9DD7-C705CBB7EF15}" type="sibTrans" cxnId="{A326AB35-FD15-4E1D-A4C6-B1B62F7EF73E}">
      <dgm:prSet/>
      <dgm:spPr/>
      <dgm:t>
        <a:bodyPr/>
        <a:lstStyle/>
        <a:p>
          <a:endParaRPr lang="en-US"/>
        </a:p>
      </dgm:t>
    </dgm:pt>
    <dgm:pt modelId="{D93FFF44-1526-46EF-8CE1-5E3696329B4C}">
      <dgm:prSet/>
      <dgm:spPr/>
      <dgm:t>
        <a:bodyPr/>
        <a:lstStyle/>
        <a:p>
          <a:pPr>
            <a:defRPr cap="all"/>
          </a:pPr>
          <a:r>
            <a:rPr lang="en-GB" dirty="0"/>
            <a:t>Discuss among yourselves things you find frustration and agree on one of these frustrations 6min</a:t>
          </a:r>
          <a:endParaRPr lang="en-US" dirty="0"/>
        </a:p>
      </dgm:t>
    </dgm:pt>
    <dgm:pt modelId="{F86C9DD1-CF53-429D-A247-7BFF6798BD57}" type="parTrans" cxnId="{EB4F02C4-3111-4159-AA48-F38D5FE21EDF}">
      <dgm:prSet/>
      <dgm:spPr/>
      <dgm:t>
        <a:bodyPr/>
        <a:lstStyle/>
        <a:p>
          <a:endParaRPr lang="en-US"/>
        </a:p>
      </dgm:t>
    </dgm:pt>
    <dgm:pt modelId="{862A77FD-B637-4790-BF7C-3A6CF2E69767}" type="sibTrans" cxnId="{EB4F02C4-3111-4159-AA48-F38D5FE21EDF}">
      <dgm:prSet/>
      <dgm:spPr/>
      <dgm:t>
        <a:bodyPr/>
        <a:lstStyle/>
        <a:p>
          <a:endParaRPr lang="en-US"/>
        </a:p>
      </dgm:t>
    </dgm:pt>
    <dgm:pt modelId="{6F662F86-841B-4611-BA4F-A2A1402F6F20}">
      <dgm:prSet/>
      <dgm:spPr/>
      <dgm:t>
        <a:bodyPr/>
        <a:lstStyle/>
        <a:p>
          <a:pPr>
            <a:defRPr cap="all"/>
          </a:pPr>
          <a:r>
            <a:rPr lang="en-GB" dirty="0"/>
            <a:t>Discuss among yourselves the frustration you agreed to focus on and what could increase joy and agree on one action which is your mission 6min</a:t>
          </a:r>
          <a:endParaRPr lang="en-US" dirty="0"/>
        </a:p>
      </dgm:t>
    </dgm:pt>
    <dgm:pt modelId="{97AE048F-B127-47F1-8561-CCB3D258D0F5}" type="parTrans" cxnId="{7E9636B3-7939-487A-993C-B5C0AFBD07E7}">
      <dgm:prSet/>
      <dgm:spPr/>
      <dgm:t>
        <a:bodyPr/>
        <a:lstStyle/>
        <a:p>
          <a:endParaRPr lang="en-US"/>
        </a:p>
      </dgm:t>
    </dgm:pt>
    <dgm:pt modelId="{4DD15C53-6F3C-4365-B0E5-D04980A55C5C}" type="sibTrans" cxnId="{7E9636B3-7939-487A-993C-B5C0AFBD07E7}">
      <dgm:prSet/>
      <dgm:spPr/>
      <dgm:t>
        <a:bodyPr/>
        <a:lstStyle/>
        <a:p>
          <a:endParaRPr lang="en-US"/>
        </a:p>
      </dgm:t>
    </dgm:pt>
    <dgm:pt modelId="{FFF85C7E-D65E-4E4F-85B3-E7AAF895BC68}">
      <dgm:prSet/>
      <dgm:spPr/>
      <dgm:t>
        <a:bodyPr/>
        <a:lstStyle/>
        <a:p>
          <a:pPr>
            <a:defRPr cap="all"/>
          </a:pPr>
          <a:r>
            <a:rPr lang="en-GB" dirty="0"/>
            <a:t>Reflect on the impact your mission will make 6min</a:t>
          </a:r>
          <a:endParaRPr lang="en-US" dirty="0"/>
        </a:p>
      </dgm:t>
    </dgm:pt>
    <dgm:pt modelId="{9C21F11E-56BD-4529-BBFD-9973A8C1111E}" type="parTrans" cxnId="{8C5A5047-1F87-4DF3-9FFE-DE3E255725CF}">
      <dgm:prSet/>
      <dgm:spPr/>
      <dgm:t>
        <a:bodyPr/>
        <a:lstStyle/>
        <a:p>
          <a:endParaRPr lang="en-US"/>
        </a:p>
      </dgm:t>
    </dgm:pt>
    <dgm:pt modelId="{7B71C617-0CF1-40A6-ABD1-987C5950120F}" type="sibTrans" cxnId="{8C5A5047-1F87-4DF3-9FFE-DE3E255725CF}">
      <dgm:prSet/>
      <dgm:spPr/>
      <dgm:t>
        <a:bodyPr/>
        <a:lstStyle/>
        <a:p>
          <a:endParaRPr lang="en-US"/>
        </a:p>
      </dgm:t>
    </dgm:pt>
    <dgm:pt modelId="{F8DD7877-317E-4732-9241-ED68D6B78B34}">
      <dgm:prSet/>
      <dgm:spPr/>
      <dgm:t>
        <a:bodyPr/>
        <a:lstStyle/>
        <a:p>
          <a:pPr>
            <a:defRPr cap="all"/>
          </a:pPr>
          <a:r>
            <a:rPr lang="en-GB" dirty="0"/>
            <a:t>Reflect if you intend to put this mission into practice and when 5min</a:t>
          </a:r>
          <a:endParaRPr lang="en-US" dirty="0"/>
        </a:p>
      </dgm:t>
    </dgm:pt>
    <dgm:pt modelId="{56A8171B-3576-40F0-8AE8-D4AB257CCC9C}" type="parTrans" cxnId="{7699886C-30E9-4C5A-86F0-2F7B847C1BB8}">
      <dgm:prSet/>
      <dgm:spPr/>
      <dgm:t>
        <a:bodyPr/>
        <a:lstStyle/>
        <a:p>
          <a:endParaRPr lang="en-US"/>
        </a:p>
      </dgm:t>
    </dgm:pt>
    <dgm:pt modelId="{3EF2F3D7-E5A1-4BFE-9B44-9E2D0F81A6BA}" type="sibTrans" cxnId="{7699886C-30E9-4C5A-86F0-2F7B847C1BB8}">
      <dgm:prSet/>
      <dgm:spPr/>
      <dgm:t>
        <a:bodyPr/>
        <a:lstStyle/>
        <a:p>
          <a:endParaRPr lang="en-US"/>
        </a:p>
      </dgm:t>
    </dgm:pt>
    <dgm:pt modelId="{EA047EA9-D686-4D85-8325-7A5F47BDB7EC}" type="pres">
      <dgm:prSet presAssocID="{BD250EE2-63B5-47EB-9427-5D0CBC3C3CC1}" presName="root" presStyleCnt="0">
        <dgm:presLayoutVars>
          <dgm:dir/>
          <dgm:resizeHandles val="exact"/>
        </dgm:presLayoutVars>
      </dgm:prSet>
      <dgm:spPr/>
    </dgm:pt>
    <dgm:pt modelId="{34E1ED36-CFE1-486E-A6AA-DAB73B17A6FF}" type="pres">
      <dgm:prSet presAssocID="{392DA625-E4F0-4AB0-A544-3F08625DDB48}" presName="compNode" presStyleCnt="0"/>
      <dgm:spPr/>
    </dgm:pt>
    <dgm:pt modelId="{57A4576B-5070-4B5F-AFAD-B331E49C1B42}" type="pres">
      <dgm:prSet presAssocID="{392DA625-E4F0-4AB0-A544-3F08625DDB48}" presName="iconBgRect" presStyleLbl="bgShp" presStyleIdx="0" presStyleCnt="6"/>
      <dgm:spPr/>
    </dgm:pt>
    <dgm:pt modelId="{0660A4FB-29A2-4623-AA33-4AE49A7E4B2D}" type="pres">
      <dgm:prSet presAssocID="{392DA625-E4F0-4AB0-A544-3F08625DDB4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ople"/>
        </a:ext>
      </dgm:extLst>
    </dgm:pt>
    <dgm:pt modelId="{BA85CEBE-5392-497C-B99E-44B2D592CD16}" type="pres">
      <dgm:prSet presAssocID="{392DA625-E4F0-4AB0-A544-3F08625DDB48}" presName="spaceRect" presStyleCnt="0"/>
      <dgm:spPr/>
    </dgm:pt>
    <dgm:pt modelId="{ACC1C83A-7F7C-42E7-A0E0-E476A14549BC}" type="pres">
      <dgm:prSet presAssocID="{392DA625-E4F0-4AB0-A544-3F08625DDB48}" presName="textRect" presStyleLbl="revTx" presStyleIdx="0" presStyleCnt="6">
        <dgm:presLayoutVars>
          <dgm:chMax val="1"/>
          <dgm:chPref val="1"/>
        </dgm:presLayoutVars>
      </dgm:prSet>
      <dgm:spPr/>
    </dgm:pt>
    <dgm:pt modelId="{C8089995-2ECC-4445-87CB-2B927D3BD79B}" type="pres">
      <dgm:prSet presAssocID="{6392BDF9-8023-4000-820E-19049FC93620}" presName="sibTrans" presStyleCnt="0"/>
      <dgm:spPr/>
    </dgm:pt>
    <dgm:pt modelId="{486B624B-913C-49A4-8620-CC60938B1B83}" type="pres">
      <dgm:prSet presAssocID="{DADDE7F2-BB81-4201-8DEE-CC881E2CDB66}" presName="compNode" presStyleCnt="0"/>
      <dgm:spPr/>
    </dgm:pt>
    <dgm:pt modelId="{E6835D21-FF0C-451C-B7D9-DED251502F6F}" type="pres">
      <dgm:prSet presAssocID="{DADDE7F2-BB81-4201-8DEE-CC881E2CDB66}" presName="iconBgRect" presStyleLbl="bgShp" presStyleIdx="1" presStyleCnt="6"/>
      <dgm:spPr/>
    </dgm:pt>
    <dgm:pt modelId="{A5A1A973-83B5-4FB3-8568-81E10144D6AF}" type="pres">
      <dgm:prSet presAssocID="{DADDE7F2-BB81-4201-8DEE-CC881E2CDB6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nboarding"/>
        </a:ext>
      </dgm:extLst>
    </dgm:pt>
    <dgm:pt modelId="{0A92AF7F-C6A6-44FB-9A66-1612369BE71E}" type="pres">
      <dgm:prSet presAssocID="{DADDE7F2-BB81-4201-8DEE-CC881E2CDB66}" presName="spaceRect" presStyleCnt="0"/>
      <dgm:spPr/>
    </dgm:pt>
    <dgm:pt modelId="{D0EE7EA6-5C90-43FF-A7B8-D84B0641E02D}" type="pres">
      <dgm:prSet presAssocID="{DADDE7F2-BB81-4201-8DEE-CC881E2CDB66}" presName="textRect" presStyleLbl="revTx" presStyleIdx="1" presStyleCnt="6">
        <dgm:presLayoutVars>
          <dgm:chMax val="1"/>
          <dgm:chPref val="1"/>
        </dgm:presLayoutVars>
      </dgm:prSet>
      <dgm:spPr/>
    </dgm:pt>
    <dgm:pt modelId="{8AAE484D-C081-4061-BE58-FB8CDB9EE8A2}" type="pres">
      <dgm:prSet presAssocID="{EF8F56D2-7AB2-4404-9DD7-C705CBB7EF15}" presName="sibTrans" presStyleCnt="0"/>
      <dgm:spPr/>
    </dgm:pt>
    <dgm:pt modelId="{108B9295-96BA-4F0D-9681-33D4587B6D31}" type="pres">
      <dgm:prSet presAssocID="{D93FFF44-1526-46EF-8CE1-5E3696329B4C}" presName="compNode" presStyleCnt="0"/>
      <dgm:spPr/>
    </dgm:pt>
    <dgm:pt modelId="{6E77DA86-AFC9-4B1E-857B-70398EB2F57B}" type="pres">
      <dgm:prSet presAssocID="{D93FFF44-1526-46EF-8CE1-5E3696329B4C}" presName="iconBgRect" presStyleLbl="bgShp" presStyleIdx="2" presStyleCnt="6"/>
      <dgm:spPr/>
    </dgm:pt>
    <dgm:pt modelId="{C02CDD67-3450-4872-ADA0-AB544F54D892}" type="pres">
      <dgm:prSet presAssocID="{D93FFF44-1526-46EF-8CE1-5E3696329B4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ccept"/>
        </a:ext>
      </dgm:extLst>
    </dgm:pt>
    <dgm:pt modelId="{6695B0CA-3D7A-4212-82A9-29B33AA23412}" type="pres">
      <dgm:prSet presAssocID="{D93FFF44-1526-46EF-8CE1-5E3696329B4C}" presName="spaceRect" presStyleCnt="0"/>
      <dgm:spPr/>
    </dgm:pt>
    <dgm:pt modelId="{212B4965-F8F5-41DD-AD4D-9EEBF4CA1DBC}" type="pres">
      <dgm:prSet presAssocID="{D93FFF44-1526-46EF-8CE1-5E3696329B4C}" presName="textRect" presStyleLbl="revTx" presStyleIdx="2" presStyleCnt="6">
        <dgm:presLayoutVars>
          <dgm:chMax val="1"/>
          <dgm:chPref val="1"/>
        </dgm:presLayoutVars>
      </dgm:prSet>
      <dgm:spPr/>
    </dgm:pt>
    <dgm:pt modelId="{D5F55DDD-C23A-4DFA-B2D4-5FA902B12C61}" type="pres">
      <dgm:prSet presAssocID="{862A77FD-B637-4790-BF7C-3A6CF2E69767}" presName="sibTrans" presStyleCnt="0"/>
      <dgm:spPr/>
    </dgm:pt>
    <dgm:pt modelId="{8A0E242F-1FB4-4AB0-B68C-A08FC7DEA93F}" type="pres">
      <dgm:prSet presAssocID="{6F662F86-841B-4611-BA4F-A2A1402F6F20}" presName="compNode" presStyleCnt="0"/>
      <dgm:spPr/>
    </dgm:pt>
    <dgm:pt modelId="{3D9534E5-E79A-41DC-948B-1826A059D16E}" type="pres">
      <dgm:prSet presAssocID="{6F662F86-841B-4611-BA4F-A2A1402F6F20}" presName="iconBgRect" presStyleLbl="bgShp" presStyleIdx="3" presStyleCnt="6"/>
      <dgm:spPr/>
    </dgm:pt>
    <dgm:pt modelId="{6C65BF66-E678-4145-91F2-B7976A7CB3D7}" type="pres">
      <dgm:prSet presAssocID="{6F662F86-841B-4611-BA4F-A2A1402F6F2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ngerprint"/>
        </a:ext>
      </dgm:extLst>
    </dgm:pt>
    <dgm:pt modelId="{7FD48752-F3BD-445D-A915-8EFBC3D314BD}" type="pres">
      <dgm:prSet presAssocID="{6F662F86-841B-4611-BA4F-A2A1402F6F20}" presName="spaceRect" presStyleCnt="0"/>
      <dgm:spPr/>
    </dgm:pt>
    <dgm:pt modelId="{FEC225F8-91A1-4BE4-A69A-15B989A81945}" type="pres">
      <dgm:prSet presAssocID="{6F662F86-841B-4611-BA4F-A2A1402F6F20}" presName="textRect" presStyleLbl="revTx" presStyleIdx="3" presStyleCnt="6">
        <dgm:presLayoutVars>
          <dgm:chMax val="1"/>
          <dgm:chPref val="1"/>
        </dgm:presLayoutVars>
      </dgm:prSet>
      <dgm:spPr/>
    </dgm:pt>
    <dgm:pt modelId="{0C19ACB2-B02B-4251-BFBF-E6AD5CB229DF}" type="pres">
      <dgm:prSet presAssocID="{4DD15C53-6F3C-4365-B0E5-D04980A55C5C}" presName="sibTrans" presStyleCnt="0"/>
      <dgm:spPr/>
    </dgm:pt>
    <dgm:pt modelId="{A38F79E8-642C-4EA7-B9C4-514B718FEFEC}" type="pres">
      <dgm:prSet presAssocID="{FFF85C7E-D65E-4E4F-85B3-E7AAF895BC68}" presName="compNode" presStyleCnt="0"/>
      <dgm:spPr/>
    </dgm:pt>
    <dgm:pt modelId="{9E5CAA58-5145-4DFD-A73F-6994823F7B9A}" type="pres">
      <dgm:prSet presAssocID="{FFF85C7E-D65E-4E4F-85B3-E7AAF895BC68}" presName="iconBgRect" presStyleLbl="bgShp" presStyleIdx="4" presStyleCnt="6"/>
      <dgm:spPr/>
    </dgm:pt>
    <dgm:pt modelId="{22BCFBE5-5627-4423-9DC3-ABBA5E4081C0}" type="pres">
      <dgm:prSet presAssocID="{FFF85C7E-D65E-4E4F-85B3-E7AAF895BC6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story"/>
        </a:ext>
      </dgm:extLst>
    </dgm:pt>
    <dgm:pt modelId="{BC687BB4-09E5-40C1-8E3E-7F5F1F1D16F6}" type="pres">
      <dgm:prSet presAssocID="{FFF85C7E-D65E-4E4F-85B3-E7AAF895BC68}" presName="spaceRect" presStyleCnt="0"/>
      <dgm:spPr/>
    </dgm:pt>
    <dgm:pt modelId="{5D8CC397-5B56-4271-A05E-92CD92C555AF}" type="pres">
      <dgm:prSet presAssocID="{FFF85C7E-D65E-4E4F-85B3-E7AAF895BC68}" presName="textRect" presStyleLbl="revTx" presStyleIdx="4" presStyleCnt="6">
        <dgm:presLayoutVars>
          <dgm:chMax val="1"/>
          <dgm:chPref val="1"/>
        </dgm:presLayoutVars>
      </dgm:prSet>
      <dgm:spPr/>
    </dgm:pt>
    <dgm:pt modelId="{C640B500-4E40-4819-8A1B-6C56F58B7323}" type="pres">
      <dgm:prSet presAssocID="{7B71C617-0CF1-40A6-ABD1-987C5950120F}" presName="sibTrans" presStyleCnt="0"/>
      <dgm:spPr/>
    </dgm:pt>
    <dgm:pt modelId="{4ECE9095-BCCD-48FE-839E-420331A1B907}" type="pres">
      <dgm:prSet presAssocID="{F8DD7877-317E-4732-9241-ED68D6B78B34}" presName="compNode" presStyleCnt="0"/>
      <dgm:spPr/>
    </dgm:pt>
    <dgm:pt modelId="{2AA6C215-75DF-49F8-9075-82330224C116}" type="pres">
      <dgm:prSet presAssocID="{F8DD7877-317E-4732-9241-ED68D6B78B34}" presName="iconBgRect" presStyleLbl="bgShp" presStyleIdx="5" presStyleCnt="6"/>
      <dgm:spPr/>
    </dgm:pt>
    <dgm:pt modelId="{727846C6-AD49-49DA-A1E0-13ED3A674C69}" type="pres">
      <dgm:prSet presAssocID="{F8DD7877-317E-4732-9241-ED68D6B78B3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obot"/>
        </a:ext>
      </dgm:extLst>
    </dgm:pt>
    <dgm:pt modelId="{E3B2B41C-2376-4A2A-B33C-E17A1481B480}" type="pres">
      <dgm:prSet presAssocID="{F8DD7877-317E-4732-9241-ED68D6B78B34}" presName="spaceRect" presStyleCnt="0"/>
      <dgm:spPr/>
    </dgm:pt>
    <dgm:pt modelId="{E66E4549-83DA-469B-9842-2E75586AE8BB}" type="pres">
      <dgm:prSet presAssocID="{F8DD7877-317E-4732-9241-ED68D6B78B34}" presName="textRect" presStyleLbl="revTx" presStyleIdx="5" presStyleCnt="6">
        <dgm:presLayoutVars>
          <dgm:chMax val="1"/>
          <dgm:chPref val="1"/>
        </dgm:presLayoutVars>
      </dgm:prSet>
      <dgm:spPr/>
    </dgm:pt>
  </dgm:ptLst>
  <dgm:cxnLst>
    <dgm:cxn modelId="{81184820-D499-42AA-8230-49568457B188}" type="presOf" srcId="{DADDE7F2-BB81-4201-8DEE-CC881E2CDB66}" destId="{D0EE7EA6-5C90-43FF-A7B8-D84B0641E02D}" srcOrd="0" destOrd="0" presId="urn:microsoft.com/office/officeart/2018/5/layout/IconCircleLabelList"/>
    <dgm:cxn modelId="{09E4192E-4DBB-4AF9-B08F-8EAE099027A8}" type="presOf" srcId="{BD250EE2-63B5-47EB-9427-5D0CBC3C3CC1}" destId="{EA047EA9-D686-4D85-8325-7A5F47BDB7EC}" srcOrd="0" destOrd="0" presId="urn:microsoft.com/office/officeart/2018/5/layout/IconCircleLabelList"/>
    <dgm:cxn modelId="{BE9D9F32-DF72-4199-A57B-48C7CB2DBDD0}" type="presOf" srcId="{392DA625-E4F0-4AB0-A544-3F08625DDB48}" destId="{ACC1C83A-7F7C-42E7-A0E0-E476A14549BC}" srcOrd="0" destOrd="0" presId="urn:microsoft.com/office/officeart/2018/5/layout/IconCircleLabelList"/>
    <dgm:cxn modelId="{A326AB35-FD15-4E1D-A4C6-B1B62F7EF73E}" srcId="{BD250EE2-63B5-47EB-9427-5D0CBC3C3CC1}" destId="{DADDE7F2-BB81-4201-8DEE-CC881E2CDB66}" srcOrd="1" destOrd="0" parTransId="{2B8E3DE4-E437-4016-BE8C-6B23E106D74D}" sibTransId="{EF8F56D2-7AB2-4404-9DD7-C705CBB7EF15}"/>
    <dgm:cxn modelId="{78EA2B47-9315-44EF-8373-29F2183EBAC1}" type="presOf" srcId="{D93FFF44-1526-46EF-8CE1-5E3696329B4C}" destId="{212B4965-F8F5-41DD-AD4D-9EEBF4CA1DBC}" srcOrd="0" destOrd="0" presId="urn:microsoft.com/office/officeart/2018/5/layout/IconCircleLabelList"/>
    <dgm:cxn modelId="{8C5A5047-1F87-4DF3-9FFE-DE3E255725CF}" srcId="{BD250EE2-63B5-47EB-9427-5D0CBC3C3CC1}" destId="{FFF85C7E-D65E-4E4F-85B3-E7AAF895BC68}" srcOrd="4" destOrd="0" parTransId="{9C21F11E-56BD-4529-BBFD-9973A8C1111E}" sibTransId="{7B71C617-0CF1-40A6-ABD1-987C5950120F}"/>
    <dgm:cxn modelId="{7699886C-30E9-4C5A-86F0-2F7B847C1BB8}" srcId="{BD250EE2-63B5-47EB-9427-5D0CBC3C3CC1}" destId="{F8DD7877-317E-4732-9241-ED68D6B78B34}" srcOrd="5" destOrd="0" parTransId="{56A8171B-3576-40F0-8AE8-D4AB257CCC9C}" sibTransId="{3EF2F3D7-E5A1-4BFE-9B44-9E2D0F81A6BA}"/>
    <dgm:cxn modelId="{7E9636B3-7939-487A-993C-B5C0AFBD07E7}" srcId="{BD250EE2-63B5-47EB-9427-5D0CBC3C3CC1}" destId="{6F662F86-841B-4611-BA4F-A2A1402F6F20}" srcOrd="3" destOrd="0" parTransId="{97AE048F-B127-47F1-8561-CCB3D258D0F5}" sibTransId="{4DD15C53-6F3C-4365-B0E5-D04980A55C5C}"/>
    <dgm:cxn modelId="{858297B6-4C40-4454-A55C-5C854EEF0BB7}" type="presOf" srcId="{FFF85C7E-D65E-4E4F-85B3-E7AAF895BC68}" destId="{5D8CC397-5B56-4271-A05E-92CD92C555AF}" srcOrd="0" destOrd="0" presId="urn:microsoft.com/office/officeart/2018/5/layout/IconCircleLabelList"/>
    <dgm:cxn modelId="{EB4F02C4-3111-4159-AA48-F38D5FE21EDF}" srcId="{BD250EE2-63B5-47EB-9427-5D0CBC3C3CC1}" destId="{D93FFF44-1526-46EF-8CE1-5E3696329B4C}" srcOrd="2" destOrd="0" parTransId="{F86C9DD1-CF53-429D-A247-7BFF6798BD57}" sibTransId="{862A77FD-B637-4790-BF7C-3A6CF2E69767}"/>
    <dgm:cxn modelId="{DDF4C1CF-A8A9-4802-9727-07E8742B674E}" srcId="{BD250EE2-63B5-47EB-9427-5D0CBC3C3CC1}" destId="{392DA625-E4F0-4AB0-A544-3F08625DDB48}" srcOrd="0" destOrd="0" parTransId="{C7279D1C-441F-47D3-AF97-8D0492349213}" sibTransId="{6392BDF9-8023-4000-820E-19049FC93620}"/>
    <dgm:cxn modelId="{79D003EA-3C24-459E-B9FA-3B962A886845}" type="presOf" srcId="{F8DD7877-317E-4732-9241-ED68D6B78B34}" destId="{E66E4549-83DA-469B-9842-2E75586AE8BB}" srcOrd="0" destOrd="0" presId="urn:microsoft.com/office/officeart/2018/5/layout/IconCircleLabelList"/>
    <dgm:cxn modelId="{44D142F0-B02E-4545-8E52-6566C6C225BE}" type="presOf" srcId="{6F662F86-841B-4611-BA4F-A2A1402F6F20}" destId="{FEC225F8-91A1-4BE4-A69A-15B989A81945}" srcOrd="0" destOrd="0" presId="urn:microsoft.com/office/officeart/2018/5/layout/IconCircleLabelList"/>
    <dgm:cxn modelId="{DF888A8F-EEFA-4DE1-88EC-D1F58E800F20}" type="presParOf" srcId="{EA047EA9-D686-4D85-8325-7A5F47BDB7EC}" destId="{34E1ED36-CFE1-486E-A6AA-DAB73B17A6FF}" srcOrd="0" destOrd="0" presId="urn:microsoft.com/office/officeart/2018/5/layout/IconCircleLabelList"/>
    <dgm:cxn modelId="{37D42058-8FA4-4975-9A44-D90140B46B46}" type="presParOf" srcId="{34E1ED36-CFE1-486E-A6AA-DAB73B17A6FF}" destId="{57A4576B-5070-4B5F-AFAD-B331E49C1B42}" srcOrd="0" destOrd="0" presId="urn:microsoft.com/office/officeart/2018/5/layout/IconCircleLabelList"/>
    <dgm:cxn modelId="{DF10BAA2-9010-4D88-B8AC-E4C22C107C0D}" type="presParOf" srcId="{34E1ED36-CFE1-486E-A6AA-DAB73B17A6FF}" destId="{0660A4FB-29A2-4623-AA33-4AE49A7E4B2D}" srcOrd="1" destOrd="0" presId="urn:microsoft.com/office/officeart/2018/5/layout/IconCircleLabelList"/>
    <dgm:cxn modelId="{44510D7D-BE84-42C7-A5FB-7A3BE448D768}" type="presParOf" srcId="{34E1ED36-CFE1-486E-A6AA-DAB73B17A6FF}" destId="{BA85CEBE-5392-497C-B99E-44B2D592CD16}" srcOrd="2" destOrd="0" presId="urn:microsoft.com/office/officeart/2018/5/layout/IconCircleLabelList"/>
    <dgm:cxn modelId="{5B7E3E7A-96D6-4FE0-BAD1-35A55A5B091D}" type="presParOf" srcId="{34E1ED36-CFE1-486E-A6AA-DAB73B17A6FF}" destId="{ACC1C83A-7F7C-42E7-A0E0-E476A14549BC}" srcOrd="3" destOrd="0" presId="urn:microsoft.com/office/officeart/2018/5/layout/IconCircleLabelList"/>
    <dgm:cxn modelId="{65538580-CA92-4350-B61D-68D323141D68}" type="presParOf" srcId="{EA047EA9-D686-4D85-8325-7A5F47BDB7EC}" destId="{C8089995-2ECC-4445-87CB-2B927D3BD79B}" srcOrd="1" destOrd="0" presId="urn:microsoft.com/office/officeart/2018/5/layout/IconCircleLabelList"/>
    <dgm:cxn modelId="{4D735CA0-130D-491B-9BB1-2DBEBE2BABA9}" type="presParOf" srcId="{EA047EA9-D686-4D85-8325-7A5F47BDB7EC}" destId="{486B624B-913C-49A4-8620-CC60938B1B83}" srcOrd="2" destOrd="0" presId="urn:microsoft.com/office/officeart/2018/5/layout/IconCircleLabelList"/>
    <dgm:cxn modelId="{C8B78E97-A67B-4919-A8B3-B43EF30DEC2D}" type="presParOf" srcId="{486B624B-913C-49A4-8620-CC60938B1B83}" destId="{E6835D21-FF0C-451C-B7D9-DED251502F6F}" srcOrd="0" destOrd="0" presId="urn:microsoft.com/office/officeart/2018/5/layout/IconCircleLabelList"/>
    <dgm:cxn modelId="{37F25F54-2C14-40B1-9EEA-A38677B402A1}" type="presParOf" srcId="{486B624B-913C-49A4-8620-CC60938B1B83}" destId="{A5A1A973-83B5-4FB3-8568-81E10144D6AF}" srcOrd="1" destOrd="0" presId="urn:microsoft.com/office/officeart/2018/5/layout/IconCircleLabelList"/>
    <dgm:cxn modelId="{EBA38424-3A0D-41A0-9131-6221C82A928B}" type="presParOf" srcId="{486B624B-913C-49A4-8620-CC60938B1B83}" destId="{0A92AF7F-C6A6-44FB-9A66-1612369BE71E}" srcOrd="2" destOrd="0" presId="urn:microsoft.com/office/officeart/2018/5/layout/IconCircleLabelList"/>
    <dgm:cxn modelId="{A85E6DEE-BBB5-44C7-B5A8-61204A5EE9CB}" type="presParOf" srcId="{486B624B-913C-49A4-8620-CC60938B1B83}" destId="{D0EE7EA6-5C90-43FF-A7B8-D84B0641E02D}" srcOrd="3" destOrd="0" presId="urn:microsoft.com/office/officeart/2018/5/layout/IconCircleLabelList"/>
    <dgm:cxn modelId="{96716B5A-A893-4FC7-B8E7-707AD1FBB868}" type="presParOf" srcId="{EA047EA9-D686-4D85-8325-7A5F47BDB7EC}" destId="{8AAE484D-C081-4061-BE58-FB8CDB9EE8A2}" srcOrd="3" destOrd="0" presId="urn:microsoft.com/office/officeart/2018/5/layout/IconCircleLabelList"/>
    <dgm:cxn modelId="{3CBE9FFE-988F-4563-A732-C354F2498190}" type="presParOf" srcId="{EA047EA9-D686-4D85-8325-7A5F47BDB7EC}" destId="{108B9295-96BA-4F0D-9681-33D4587B6D31}" srcOrd="4" destOrd="0" presId="urn:microsoft.com/office/officeart/2018/5/layout/IconCircleLabelList"/>
    <dgm:cxn modelId="{32EBAF86-C9B7-47FD-A71C-37D3CC0CF909}" type="presParOf" srcId="{108B9295-96BA-4F0D-9681-33D4587B6D31}" destId="{6E77DA86-AFC9-4B1E-857B-70398EB2F57B}" srcOrd="0" destOrd="0" presId="urn:microsoft.com/office/officeart/2018/5/layout/IconCircleLabelList"/>
    <dgm:cxn modelId="{2672AD11-F7CC-4906-BD36-F8FC99EF1280}" type="presParOf" srcId="{108B9295-96BA-4F0D-9681-33D4587B6D31}" destId="{C02CDD67-3450-4872-ADA0-AB544F54D892}" srcOrd="1" destOrd="0" presId="urn:microsoft.com/office/officeart/2018/5/layout/IconCircleLabelList"/>
    <dgm:cxn modelId="{1F2FB502-C8AE-45B8-AF4A-DB3266618C1E}" type="presParOf" srcId="{108B9295-96BA-4F0D-9681-33D4587B6D31}" destId="{6695B0CA-3D7A-4212-82A9-29B33AA23412}" srcOrd="2" destOrd="0" presId="urn:microsoft.com/office/officeart/2018/5/layout/IconCircleLabelList"/>
    <dgm:cxn modelId="{8C296894-BA89-4A45-8D31-CA067EBDB53C}" type="presParOf" srcId="{108B9295-96BA-4F0D-9681-33D4587B6D31}" destId="{212B4965-F8F5-41DD-AD4D-9EEBF4CA1DBC}" srcOrd="3" destOrd="0" presId="urn:microsoft.com/office/officeart/2018/5/layout/IconCircleLabelList"/>
    <dgm:cxn modelId="{B1727B13-CDB9-4A73-A04C-B4FD864B88BD}" type="presParOf" srcId="{EA047EA9-D686-4D85-8325-7A5F47BDB7EC}" destId="{D5F55DDD-C23A-4DFA-B2D4-5FA902B12C61}" srcOrd="5" destOrd="0" presId="urn:microsoft.com/office/officeart/2018/5/layout/IconCircleLabelList"/>
    <dgm:cxn modelId="{217DC913-5B2C-42B8-BAFC-93C653A5FBA5}" type="presParOf" srcId="{EA047EA9-D686-4D85-8325-7A5F47BDB7EC}" destId="{8A0E242F-1FB4-4AB0-B68C-A08FC7DEA93F}" srcOrd="6" destOrd="0" presId="urn:microsoft.com/office/officeart/2018/5/layout/IconCircleLabelList"/>
    <dgm:cxn modelId="{504304FF-A18C-41C2-ABE1-3852209E00C8}" type="presParOf" srcId="{8A0E242F-1FB4-4AB0-B68C-A08FC7DEA93F}" destId="{3D9534E5-E79A-41DC-948B-1826A059D16E}" srcOrd="0" destOrd="0" presId="urn:microsoft.com/office/officeart/2018/5/layout/IconCircleLabelList"/>
    <dgm:cxn modelId="{1B20232B-5B68-467B-9D07-31B87104E49F}" type="presParOf" srcId="{8A0E242F-1FB4-4AB0-B68C-A08FC7DEA93F}" destId="{6C65BF66-E678-4145-91F2-B7976A7CB3D7}" srcOrd="1" destOrd="0" presId="urn:microsoft.com/office/officeart/2018/5/layout/IconCircleLabelList"/>
    <dgm:cxn modelId="{655F435D-79AC-48C3-833B-FF8313CC574A}" type="presParOf" srcId="{8A0E242F-1FB4-4AB0-B68C-A08FC7DEA93F}" destId="{7FD48752-F3BD-445D-A915-8EFBC3D314BD}" srcOrd="2" destOrd="0" presId="urn:microsoft.com/office/officeart/2018/5/layout/IconCircleLabelList"/>
    <dgm:cxn modelId="{2DD036E7-56B7-4339-88A7-509F00828557}" type="presParOf" srcId="{8A0E242F-1FB4-4AB0-B68C-A08FC7DEA93F}" destId="{FEC225F8-91A1-4BE4-A69A-15B989A81945}" srcOrd="3" destOrd="0" presId="urn:microsoft.com/office/officeart/2018/5/layout/IconCircleLabelList"/>
    <dgm:cxn modelId="{B0342F11-32A4-45CC-9557-3735762CAF4B}" type="presParOf" srcId="{EA047EA9-D686-4D85-8325-7A5F47BDB7EC}" destId="{0C19ACB2-B02B-4251-BFBF-E6AD5CB229DF}" srcOrd="7" destOrd="0" presId="urn:microsoft.com/office/officeart/2018/5/layout/IconCircleLabelList"/>
    <dgm:cxn modelId="{DD8C9C16-D669-4A39-9606-3CC60FDDD5BD}" type="presParOf" srcId="{EA047EA9-D686-4D85-8325-7A5F47BDB7EC}" destId="{A38F79E8-642C-4EA7-B9C4-514B718FEFEC}" srcOrd="8" destOrd="0" presId="urn:microsoft.com/office/officeart/2018/5/layout/IconCircleLabelList"/>
    <dgm:cxn modelId="{82E21421-AD5E-47BA-9282-11FBB13D9480}" type="presParOf" srcId="{A38F79E8-642C-4EA7-B9C4-514B718FEFEC}" destId="{9E5CAA58-5145-4DFD-A73F-6994823F7B9A}" srcOrd="0" destOrd="0" presId="urn:microsoft.com/office/officeart/2018/5/layout/IconCircleLabelList"/>
    <dgm:cxn modelId="{6935BCA8-6F5B-4ED1-8F90-03D121F7771E}" type="presParOf" srcId="{A38F79E8-642C-4EA7-B9C4-514B718FEFEC}" destId="{22BCFBE5-5627-4423-9DC3-ABBA5E4081C0}" srcOrd="1" destOrd="0" presId="urn:microsoft.com/office/officeart/2018/5/layout/IconCircleLabelList"/>
    <dgm:cxn modelId="{43C3AE6D-4ED8-4A72-A137-AFA7CFD8B601}" type="presParOf" srcId="{A38F79E8-642C-4EA7-B9C4-514B718FEFEC}" destId="{BC687BB4-09E5-40C1-8E3E-7F5F1F1D16F6}" srcOrd="2" destOrd="0" presId="urn:microsoft.com/office/officeart/2018/5/layout/IconCircleLabelList"/>
    <dgm:cxn modelId="{1B779D51-7BB6-4AB5-B905-621227A30478}" type="presParOf" srcId="{A38F79E8-642C-4EA7-B9C4-514B718FEFEC}" destId="{5D8CC397-5B56-4271-A05E-92CD92C555AF}" srcOrd="3" destOrd="0" presId="urn:microsoft.com/office/officeart/2018/5/layout/IconCircleLabelList"/>
    <dgm:cxn modelId="{79F0FF07-390C-4A06-9F9F-001FC85F1A99}" type="presParOf" srcId="{EA047EA9-D686-4D85-8325-7A5F47BDB7EC}" destId="{C640B500-4E40-4819-8A1B-6C56F58B7323}" srcOrd="9" destOrd="0" presId="urn:microsoft.com/office/officeart/2018/5/layout/IconCircleLabelList"/>
    <dgm:cxn modelId="{83971F10-8D8E-49AF-9D80-B1008A800FCF}" type="presParOf" srcId="{EA047EA9-D686-4D85-8325-7A5F47BDB7EC}" destId="{4ECE9095-BCCD-48FE-839E-420331A1B907}" srcOrd="10" destOrd="0" presId="urn:microsoft.com/office/officeart/2018/5/layout/IconCircleLabelList"/>
    <dgm:cxn modelId="{949B7F4B-E6BA-4087-9B8E-674B494AAF5D}" type="presParOf" srcId="{4ECE9095-BCCD-48FE-839E-420331A1B907}" destId="{2AA6C215-75DF-49F8-9075-82330224C116}" srcOrd="0" destOrd="0" presId="urn:microsoft.com/office/officeart/2018/5/layout/IconCircleLabelList"/>
    <dgm:cxn modelId="{5DEDAE79-83BC-46BC-94E0-FC0D79C3F1FC}" type="presParOf" srcId="{4ECE9095-BCCD-48FE-839E-420331A1B907}" destId="{727846C6-AD49-49DA-A1E0-13ED3A674C69}" srcOrd="1" destOrd="0" presId="urn:microsoft.com/office/officeart/2018/5/layout/IconCircleLabelList"/>
    <dgm:cxn modelId="{8337B013-F98A-46D8-BEF0-3BEB3E936E94}" type="presParOf" srcId="{4ECE9095-BCCD-48FE-839E-420331A1B907}" destId="{E3B2B41C-2376-4A2A-B33C-E17A1481B480}" srcOrd="2" destOrd="0" presId="urn:microsoft.com/office/officeart/2018/5/layout/IconCircleLabelList"/>
    <dgm:cxn modelId="{EFA16D23-D4D0-498E-B5C0-EF56B0182BD8}" type="presParOf" srcId="{4ECE9095-BCCD-48FE-839E-420331A1B907}" destId="{E66E4549-83DA-469B-9842-2E75586AE8B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B58F35-1B2D-4CBE-A2E6-144572FB8796}" type="doc">
      <dgm:prSet loTypeId="urn:microsoft.com/office/officeart/2005/8/layout/gear1" loCatId="process" qsTypeId="urn:microsoft.com/office/officeart/2005/8/quickstyle/simple1" qsCatId="simple" csTypeId="urn:microsoft.com/office/officeart/2005/8/colors/colorful5" csCatId="colorful" phldr="0"/>
      <dgm:spPr/>
    </dgm:pt>
    <dgm:pt modelId="{E5A7A212-5E01-450F-B536-F6B1B9788D39}">
      <dgm:prSet phldrT="[Text]" phldr="1"/>
      <dgm:spPr/>
      <dgm:t>
        <a:bodyPr/>
        <a:lstStyle/>
        <a:p>
          <a:endParaRPr lang="en-GB"/>
        </a:p>
      </dgm:t>
    </dgm:pt>
    <dgm:pt modelId="{1A52B828-C3DF-41C8-A4F3-D0BF694FE311}" type="parTrans" cxnId="{C368A518-FB8F-48C6-AC65-1D87DD5C4D7C}">
      <dgm:prSet/>
      <dgm:spPr/>
      <dgm:t>
        <a:bodyPr/>
        <a:lstStyle/>
        <a:p>
          <a:endParaRPr lang="en-GB"/>
        </a:p>
      </dgm:t>
    </dgm:pt>
    <dgm:pt modelId="{745F4E8C-49AE-43CC-87F0-33BB613CFC2B}" type="sibTrans" cxnId="{C368A518-FB8F-48C6-AC65-1D87DD5C4D7C}">
      <dgm:prSet/>
      <dgm:spPr/>
      <dgm:t>
        <a:bodyPr/>
        <a:lstStyle/>
        <a:p>
          <a:endParaRPr lang="en-GB"/>
        </a:p>
      </dgm:t>
    </dgm:pt>
    <dgm:pt modelId="{62A34B1A-F86C-49AD-BFE5-F0B7DA6654B2}">
      <dgm:prSet phldrT="[Text]" phldr="1"/>
      <dgm:spPr/>
      <dgm:t>
        <a:bodyPr/>
        <a:lstStyle/>
        <a:p>
          <a:endParaRPr lang="en-GB"/>
        </a:p>
      </dgm:t>
    </dgm:pt>
    <dgm:pt modelId="{2B469E89-BD72-4CC0-A708-FFD76A71510B}" type="parTrans" cxnId="{844C6933-79C4-47FD-AD8B-F35C83DFE7C4}">
      <dgm:prSet/>
      <dgm:spPr/>
      <dgm:t>
        <a:bodyPr/>
        <a:lstStyle/>
        <a:p>
          <a:endParaRPr lang="en-GB"/>
        </a:p>
      </dgm:t>
    </dgm:pt>
    <dgm:pt modelId="{B4B092ED-6CDC-4F2C-AF80-934BBBC06169}" type="sibTrans" cxnId="{844C6933-79C4-47FD-AD8B-F35C83DFE7C4}">
      <dgm:prSet/>
      <dgm:spPr/>
      <dgm:t>
        <a:bodyPr/>
        <a:lstStyle/>
        <a:p>
          <a:endParaRPr lang="en-GB"/>
        </a:p>
      </dgm:t>
    </dgm:pt>
    <dgm:pt modelId="{6D62927F-0D05-4665-8378-3728F161F71C}">
      <dgm:prSet phldrT="[Text]" phldr="1"/>
      <dgm:spPr/>
      <dgm:t>
        <a:bodyPr/>
        <a:lstStyle/>
        <a:p>
          <a:endParaRPr lang="en-GB" dirty="0"/>
        </a:p>
      </dgm:t>
    </dgm:pt>
    <dgm:pt modelId="{C0A73E2D-ED50-4FDA-9BA5-4EED1400AC38}" type="parTrans" cxnId="{848C06B8-3D0C-4178-8A0D-3E3DF0ADDD95}">
      <dgm:prSet/>
      <dgm:spPr/>
      <dgm:t>
        <a:bodyPr/>
        <a:lstStyle/>
        <a:p>
          <a:endParaRPr lang="en-GB"/>
        </a:p>
      </dgm:t>
    </dgm:pt>
    <dgm:pt modelId="{4E23BC24-A8DD-4816-B83A-942EDCF31F78}" type="sibTrans" cxnId="{848C06B8-3D0C-4178-8A0D-3E3DF0ADDD95}">
      <dgm:prSet/>
      <dgm:spPr/>
      <dgm:t>
        <a:bodyPr/>
        <a:lstStyle/>
        <a:p>
          <a:endParaRPr lang="en-GB"/>
        </a:p>
      </dgm:t>
    </dgm:pt>
    <dgm:pt modelId="{9642D340-8AB2-43EC-B90A-84E33D04F82D}" type="pres">
      <dgm:prSet presAssocID="{E9B58F35-1B2D-4CBE-A2E6-144572FB8796}" presName="composite" presStyleCnt="0">
        <dgm:presLayoutVars>
          <dgm:chMax val="3"/>
          <dgm:animLvl val="lvl"/>
          <dgm:resizeHandles val="exact"/>
        </dgm:presLayoutVars>
      </dgm:prSet>
      <dgm:spPr/>
    </dgm:pt>
    <dgm:pt modelId="{53124AD2-2524-4085-A8DD-B8A1AD52B64A}" type="pres">
      <dgm:prSet presAssocID="{E5A7A212-5E01-450F-B536-F6B1B9788D39}" presName="gear1" presStyleLbl="node1" presStyleIdx="0" presStyleCnt="3">
        <dgm:presLayoutVars>
          <dgm:chMax val="1"/>
          <dgm:bulletEnabled val="1"/>
        </dgm:presLayoutVars>
      </dgm:prSet>
      <dgm:spPr/>
    </dgm:pt>
    <dgm:pt modelId="{B298669F-9A4D-4207-8DF9-09B52A8BA47F}" type="pres">
      <dgm:prSet presAssocID="{E5A7A212-5E01-450F-B536-F6B1B9788D39}" presName="gear1srcNode" presStyleLbl="node1" presStyleIdx="0" presStyleCnt="3"/>
      <dgm:spPr/>
    </dgm:pt>
    <dgm:pt modelId="{B6E71C67-4E14-4946-BE83-1A04958642C7}" type="pres">
      <dgm:prSet presAssocID="{E5A7A212-5E01-450F-B536-F6B1B9788D39}" presName="gear1dstNode" presStyleLbl="node1" presStyleIdx="0" presStyleCnt="3"/>
      <dgm:spPr/>
    </dgm:pt>
    <dgm:pt modelId="{3526E95D-2102-40E1-8204-DE212EFEA74D}" type="pres">
      <dgm:prSet presAssocID="{62A34B1A-F86C-49AD-BFE5-F0B7DA6654B2}" presName="gear2" presStyleLbl="node1" presStyleIdx="1" presStyleCnt="3">
        <dgm:presLayoutVars>
          <dgm:chMax val="1"/>
          <dgm:bulletEnabled val="1"/>
        </dgm:presLayoutVars>
      </dgm:prSet>
      <dgm:spPr/>
    </dgm:pt>
    <dgm:pt modelId="{6D029F49-8D3D-4652-889C-E23C66A17CB0}" type="pres">
      <dgm:prSet presAssocID="{62A34B1A-F86C-49AD-BFE5-F0B7DA6654B2}" presName="gear2srcNode" presStyleLbl="node1" presStyleIdx="1" presStyleCnt="3"/>
      <dgm:spPr/>
    </dgm:pt>
    <dgm:pt modelId="{1100D7C3-983C-4092-98BA-2C041C9A0051}" type="pres">
      <dgm:prSet presAssocID="{62A34B1A-F86C-49AD-BFE5-F0B7DA6654B2}" presName="gear2dstNode" presStyleLbl="node1" presStyleIdx="1" presStyleCnt="3"/>
      <dgm:spPr/>
    </dgm:pt>
    <dgm:pt modelId="{5CC6B040-3BF2-4373-89D5-AA4E9511FEAD}" type="pres">
      <dgm:prSet presAssocID="{6D62927F-0D05-4665-8378-3728F161F71C}" presName="gear3" presStyleLbl="node1" presStyleIdx="2" presStyleCnt="3"/>
      <dgm:spPr/>
    </dgm:pt>
    <dgm:pt modelId="{1ACAEA65-B6B6-4AA0-88B3-5EFDE4589634}" type="pres">
      <dgm:prSet presAssocID="{6D62927F-0D05-4665-8378-3728F161F71C}" presName="gear3tx" presStyleLbl="node1" presStyleIdx="2" presStyleCnt="3">
        <dgm:presLayoutVars>
          <dgm:chMax val="1"/>
          <dgm:bulletEnabled val="1"/>
        </dgm:presLayoutVars>
      </dgm:prSet>
      <dgm:spPr/>
    </dgm:pt>
    <dgm:pt modelId="{580F8ED9-7DD8-4589-9768-64ABC8E8943A}" type="pres">
      <dgm:prSet presAssocID="{6D62927F-0D05-4665-8378-3728F161F71C}" presName="gear3srcNode" presStyleLbl="node1" presStyleIdx="2" presStyleCnt="3"/>
      <dgm:spPr/>
    </dgm:pt>
    <dgm:pt modelId="{D9516B71-3DEF-415A-A890-1CC16EA610EC}" type="pres">
      <dgm:prSet presAssocID="{6D62927F-0D05-4665-8378-3728F161F71C}" presName="gear3dstNode" presStyleLbl="node1" presStyleIdx="2" presStyleCnt="3"/>
      <dgm:spPr/>
    </dgm:pt>
    <dgm:pt modelId="{8FBCCB8C-E0A3-4B06-8B1A-04B941E94952}" type="pres">
      <dgm:prSet presAssocID="{745F4E8C-49AE-43CC-87F0-33BB613CFC2B}" presName="connector1" presStyleLbl="sibTrans2D1" presStyleIdx="0" presStyleCnt="3"/>
      <dgm:spPr/>
    </dgm:pt>
    <dgm:pt modelId="{6B0601E6-ACCB-44BE-922A-74A1B355E5AF}" type="pres">
      <dgm:prSet presAssocID="{B4B092ED-6CDC-4F2C-AF80-934BBBC06169}" presName="connector2" presStyleLbl="sibTrans2D1" presStyleIdx="1" presStyleCnt="3"/>
      <dgm:spPr/>
    </dgm:pt>
    <dgm:pt modelId="{6FB4E4C9-CFA4-408B-894B-3133BC88EC6C}" type="pres">
      <dgm:prSet presAssocID="{4E23BC24-A8DD-4816-B83A-942EDCF31F78}" presName="connector3" presStyleLbl="sibTrans2D1" presStyleIdx="2" presStyleCnt="3"/>
      <dgm:spPr/>
    </dgm:pt>
  </dgm:ptLst>
  <dgm:cxnLst>
    <dgm:cxn modelId="{33EA0614-1BCB-43CE-8ED3-68D0B76DDAF1}" type="presOf" srcId="{E5A7A212-5E01-450F-B536-F6B1B9788D39}" destId="{B6E71C67-4E14-4946-BE83-1A04958642C7}" srcOrd="2" destOrd="0" presId="urn:microsoft.com/office/officeart/2005/8/layout/gear1"/>
    <dgm:cxn modelId="{C368A518-FB8F-48C6-AC65-1D87DD5C4D7C}" srcId="{E9B58F35-1B2D-4CBE-A2E6-144572FB8796}" destId="{E5A7A212-5E01-450F-B536-F6B1B9788D39}" srcOrd="0" destOrd="0" parTransId="{1A52B828-C3DF-41C8-A4F3-D0BF694FE311}" sibTransId="{745F4E8C-49AE-43CC-87F0-33BB613CFC2B}"/>
    <dgm:cxn modelId="{8B0F101F-6B49-4C4A-9360-8A5AF989C733}" type="presOf" srcId="{B4B092ED-6CDC-4F2C-AF80-934BBBC06169}" destId="{6B0601E6-ACCB-44BE-922A-74A1B355E5AF}" srcOrd="0" destOrd="0" presId="urn:microsoft.com/office/officeart/2005/8/layout/gear1"/>
    <dgm:cxn modelId="{7F681F20-B617-473E-AF01-51290230ED5E}" type="presOf" srcId="{6D62927F-0D05-4665-8378-3728F161F71C}" destId="{1ACAEA65-B6B6-4AA0-88B3-5EFDE4589634}" srcOrd="1" destOrd="0" presId="urn:microsoft.com/office/officeart/2005/8/layout/gear1"/>
    <dgm:cxn modelId="{1C1B8925-DD1F-40FC-A235-20286275B31F}" type="presOf" srcId="{4E23BC24-A8DD-4816-B83A-942EDCF31F78}" destId="{6FB4E4C9-CFA4-408B-894B-3133BC88EC6C}" srcOrd="0" destOrd="0" presId="urn:microsoft.com/office/officeart/2005/8/layout/gear1"/>
    <dgm:cxn modelId="{844C6933-79C4-47FD-AD8B-F35C83DFE7C4}" srcId="{E9B58F35-1B2D-4CBE-A2E6-144572FB8796}" destId="{62A34B1A-F86C-49AD-BFE5-F0B7DA6654B2}" srcOrd="1" destOrd="0" parTransId="{2B469E89-BD72-4CC0-A708-FFD76A71510B}" sibTransId="{B4B092ED-6CDC-4F2C-AF80-934BBBC06169}"/>
    <dgm:cxn modelId="{295AB151-0F2B-4D96-90DE-085042FA7D3B}" type="presOf" srcId="{62A34B1A-F86C-49AD-BFE5-F0B7DA6654B2}" destId="{1100D7C3-983C-4092-98BA-2C041C9A0051}" srcOrd="2" destOrd="0" presId="urn:microsoft.com/office/officeart/2005/8/layout/gear1"/>
    <dgm:cxn modelId="{5D293066-8138-49F4-99CD-B24C6104E626}" type="presOf" srcId="{E9B58F35-1B2D-4CBE-A2E6-144572FB8796}" destId="{9642D340-8AB2-43EC-B90A-84E33D04F82D}" srcOrd="0" destOrd="0" presId="urn:microsoft.com/office/officeart/2005/8/layout/gear1"/>
    <dgm:cxn modelId="{9CDA4690-E062-4B46-99FE-5536EAF51826}" type="presOf" srcId="{6D62927F-0D05-4665-8378-3728F161F71C}" destId="{D9516B71-3DEF-415A-A890-1CC16EA610EC}" srcOrd="3" destOrd="0" presId="urn:microsoft.com/office/officeart/2005/8/layout/gear1"/>
    <dgm:cxn modelId="{C9487397-96DE-4CFB-BC0B-9EF471BEE919}" type="presOf" srcId="{62A34B1A-F86C-49AD-BFE5-F0B7DA6654B2}" destId="{3526E95D-2102-40E1-8204-DE212EFEA74D}" srcOrd="0" destOrd="0" presId="urn:microsoft.com/office/officeart/2005/8/layout/gear1"/>
    <dgm:cxn modelId="{33975AAC-173F-4D6F-840B-7A2232637AE0}" type="presOf" srcId="{745F4E8C-49AE-43CC-87F0-33BB613CFC2B}" destId="{8FBCCB8C-E0A3-4B06-8B1A-04B941E94952}" srcOrd="0" destOrd="0" presId="urn:microsoft.com/office/officeart/2005/8/layout/gear1"/>
    <dgm:cxn modelId="{3AFE51AE-EE50-41EE-A840-BA1F860F4393}" type="presOf" srcId="{E5A7A212-5E01-450F-B536-F6B1B9788D39}" destId="{53124AD2-2524-4085-A8DD-B8A1AD52B64A}" srcOrd="0" destOrd="0" presId="urn:microsoft.com/office/officeart/2005/8/layout/gear1"/>
    <dgm:cxn modelId="{848C06B8-3D0C-4178-8A0D-3E3DF0ADDD95}" srcId="{E9B58F35-1B2D-4CBE-A2E6-144572FB8796}" destId="{6D62927F-0D05-4665-8378-3728F161F71C}" srcOrd="2" destOrd="0" parTransId="{C0A73E2D-ED50-4FDA-9BA5-4EED1400AC38}" sibTransId="{4E23BC24-A8DD-4816-B83A-942EDCF31F78}"/>
    <dgm:cxn modelId="{EA6850C2-2EE2-4978-B810-057418BA3FDE}" type="presOf" srcId="{62A34B1A-F86C-49AD-BFE5-F0B7DA6654B2}" destId="{6D029F49-8D3D-4652-889C-E23C66A17CB0}" srcOrd="1" destOrd="0" presId="urn:microsoft.com/office/officeart/2005/8/layout/gear1"/>
    <dgm:cxn modelId="{243AF9C2-601C-4BCA-B884-B7FE2497054D}" type="presOf" srcId="{E5A7A212-5E01-450F-B536-F6B1B9788D39}" destId="{B298669F-9A4D-4207-8DF9-09B52A8BA47F}" srcOrd="1" destOrd="0" presId="urn:microsoft.com/office/officeart/2005/8/layout/gear1"/>
    <dgm:cxn modelId="{5C7DFCCC-5DFB-4B2A-B6FC-D3FA5A9D7936}" type="presOf" srcId="{6D62927F-0D05-4665-8378-3728F161F71C}" destId="{5CC6B040-3BF2-4373-89D5-AA4E9511FEAD}" srcOrd="0" destOrd="0" presId="urn:microsoft.com/office/officeart/2005/8/layout/gear1"/>
    <dgm:cxn modelId="{C81EB2DE-B8A3-4142-8879-05F01D1BC662}" type="presOf" srcId="{6D62927F-0D05-4665-8378-3728F161F71C}" destId="{580F8ED9-7DD8-4589-9768-64ABC8E8943A}" srcOrd="2" destOrd="0" presId="urn:microsoft.com/office/officeart/2005/8/layout/gear1"/>
    <dgm:cxn modelId="{C7A7067C-234F-4FFE-B5F2-FCCA574B944E}" type="presParOf" srcId="{9642D340-8AB2-43EC-B90A-84E33D04F82D}" destId="{53124AD2-2524-4085-A8DD-B8A1AD52B64A}" srcOrd="0" destOrd="0" presId="urn:microsoft.com/office/officeart/2005/8/layout/gear1"/>
    <dgm:cxn modelId="{42A5F16D-9345-45BC-8278-D66B3444EFA9}" type="presParOf" srcId="{9642D340-8AB2-43EC-B90A-84E33D04F82D}" destId="{B298669F-9A4D-4207-8DF9-09B52A8BA47F}" srcOrd="1" destOrd="0" presId="urn:microsoft.com/office/officeart/2005/8/layout/gear1"/>
    <dgm:cxn modelId="{9D75EAB2-1F80-47BE-8EFE-C16B1EC04EDE}" type="presParOf" srcId="{9642D340-8AB2-43EC-B90A-84E33D04F82D}" destId="{B6E71C67-4E14-4946-BE83-1A04958642C7}" srcOrd="2" destOrd="0" presId="urn:microsoft.com/office/officeart/2005/8/layout/gear1"/>
    <dgm:cxn modelId="{8A9248B8-AE0B-40B7-A52D-FD0741B700EA}" type="presParOf" srcId="{9642D340-8AB2-43EC-B90A-84E33D04F82D}" destId="{3526E95D-2102-40E1-8204-DE212EFEA74D}" srcOrd="3" destOrd="0" presId="urn:microsoft.com/office/officeart/2005/8/layout/gear1"/>
    <dgm:cxn modelId="{50C8F7F6-54F3-4EB6-9195-81854865D25A}" type="presParOf" srcId="{9642D340-8AB2-43EC-B90A-84E33D04F82D}" destId="{6D029F49-8D3D-4652-889C-E23C66A17CB0}" srcOrd="4" destOrd="0" presId="urn:microsoft.com/office/officeart/2005/8/layout/gear1"/>
    <dgm:cxn modelId="{234A24BB-C425-4248-BDA3-1B5E9DFB327E}" type="presParOf" srcId="{9642D340-8AB2-43EC-B90A-84E33D04F82D}" destId="{1100D7C3-983C-4092-98BA-2C041C9A0051}" srcOrd="5" destOrd="0" presId="urn:microsoft.com/office/officeart/2005/8/layout/gear1"/>
    <dgm:cxn modelId="{ADC2D648-668D-4373-9F08-79496CB2E4F5}" type="presParOf" srcId="{9642D340-8AB2-43EC-B90A-84E33D04F82D}" destId="{5CC6B040-3BF2-4373-89D5-AA4E9511FEAD}" srcOrd="6" destOrd="0" presId="urn:microsoft.com/office/officeart/2005/8/layout/gear1"/>
    <dgm:cxn modelId="{CFCCD7DB-8168-4342-8D29-3B88168771B1}" type="presParOf" srcId="{9642D340-8AB2-43EC-B90A-84E33D04F82D}" destId="{1ACAEA65-B6B6-4AA0-88B3-5EFDE4589634}" srcOrd="7" destOrd="0" presId="urn:microsoft.com/office/officeart/2005/8/layout/gear1"/>
    <dgm:cxn modelId="{E2E54EF3-756A-40EE-9E9C-86CF843345A0}" type="presParOf" srcId="{9642D340-8AB2-43EC-B90A-84E33D04F82D}" destId="{580F8ED9-7DD8-4589-9768-64ABC8E8943A}" srcOrd="8" destOrd="0" presId="urn:microsoft.com/office/officeart/2005/8/layout/gear1"/>
    <dgm:cxn modelId="{B93A77A7-DA57-40DC-91E0-55332FC62898}" type="presParOf" srcId="{9642D340-8AB2-43EC-B90A-84E33D04F82D}" destId="{D9516B71-3DEF-415A-A890-1CC16EA610EC}" srcOrd="9" destOrd="0" presId="urn:microsoft.com/office/officeart/2005/8/layout/gear1"/>
    <dgm:cxn modelId="{9B3C1F9D-127C-44C5-96AE-21AD07251D0C}" type="presParOf" srcId="{9642D340-8AB2-43EC-B90A-84E33D04F82D}" destId="{8FBCCB8C-E0A3-4B06-8B1A-04B941E94952}" srcOrd="10" destOrd="0" presId="urn:microsoft.com/office/officeart/2005/8/layout/gear1"/>
    <dgm:cxn modelId="{9B79E470-1DBB-493D-AA76-7480AE263402}" type="presParOf" srcId="{9642D340-8AB2-43EC-B90A-84E33D04F82D}" destId="{6B0601E6-ACCB-44BE-922A-74A1B355E5AF}" srcOrd="11" destOrd="0" presId="urn:microsoft.com/office/officeart/2005/8/layout/gear1"/>
    <dgm:cxn modelId="{40CCA45A-FC80-4E50-80BA-B1F583C9995C}" type="presParOf" srcId="{9642D340-8AB2-43EC-B90A-84E33D04F82D}" destId="{6FB4E4C9-CFA4-408B-894B-3133BC88EC6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B58F35-1B2D-4CBE-A2E6-144572FB8796}" type="doc">
      <dgm:prSet loTypeId="urn:microsoft.com/office/officeart/2005/8/layout/gear1" loCatId="process" qsTypeId="urn:microsoft.com/office/officeart/2005/8/quickstyle/simple1" qsCatId="simple" csTypeId="urn:microsoft.com/office/officeart/2005/8/colors/colorful4" csCatId="colorful" phldr="0"/>
      <dgm:spPr/>
    </dgm:pt>
    <dgm:pt modelId="{E5A7A212-5E01-450F-B536-F6B1B9788D39}">
      <dgm:prSet phldrT="[Text]" phldr="1"/>
      <dgm:spPr/>
      <dgm:t>
        <a:bodyPr/>
        <a:lstStyle/>
        <a:p>
          <a:endParaRPr lang="en-GB"/>
        </a:p>
      </dgm:t>
    </dgm:pt>
    <dgm:pt modelId="{1A52B828-C3DF-41C8-A4F3-D0BF694FE311}" type="parTrans" cxnId="{C368A518-FB8F-48C6-AC65-1D87DD5C4D7C}">
      <dgm:prSet/>
      <dgm:spPr/>
      <dgm:t>
        <a:bodyPr/>
        <a:lstStyle/>
        <a:p>
          <a:endParaRPr lang="en-GB"/>
        </a:p>
      </dgm:t>
    </dgm:pt>
    <dgm:pt modelId="{745F4E8C-49AE-43CC-87F0-33BB613CFC2B}" type="sibTrans" cxnId="{C368A518-FB8F-48C6-AC65-1D87DD5C4D7C}">
      <dgm:prSet/>
      <dgm:spPr/>
      <dgm:t>
        <a:bodyPr/>
        <a:lstStyle/>
        <a:p>
          <a:endParaRPr lang="en-GB"/>
        </a:p>
      </dgm:t>
    </dgm:pt>
    <dgm:pt modelId="{62A34B1A-F86C-49AD-BFE5-F0B7DA6654B2}">
      <dgm:prSet phldrT="[Text]" phldr="1"/>
      <dgm:spPr/>
      <dgm:t>
        <a:bodyPr/>
        <a:lstStyle/>
        <a:p>
          <a:endParaRPr lang="en-GB"/>
        </a:p>
      </dgm:t>
    </dgm:pt>
    <dgm:pt modelId="{2B469E89-BD72-4CC0-A708-FFD76A71510B}" type="parTrans" cxnId="{844C6933-79C4-47FD-AD8B-F35C83DFE7C4}">
      <dgm:prSet/>
      <dgm:spPr/>
      <dgm:t>
        <a:bodyPr/>
        <a:lstStyle/>
        <a:p>
          <a:endParaRPr lang="en-GB"/>
        </a:p>
      </dgm:t>
    </dgm:pt>
    <dgm:pt modelId="{B4B092ED-6CDC-4F2C-AF80-934BBBC06169}" type="sibTrans" cxnId="{844C6933-79C4-47FD-AD8B-F35C83DFE7C4}">
      <dgm:prSet/>
      <dgm:spPr/>
      <dgm:t>
        <a:bodyPr/>
        <a:lstStyle/>
        <a:p>
          <a:endParaRPr lang="en-GB"/>
        </a:p>
      </dgm:t>
    </dgm:pt>
    <dgm:pt modelId="{6D62927F-0D05-4665-8378-3728F161F71C}">
      <dgm:prSet phldrT="[Text]" phldr="1"/>
      <dgm:spPr/>
      <dgm:t>
        <a:bodyPr/>
        <a:lstStyle/>
        <a:p>
          <a:endParaRPr lang="en-GB"/>
        </a:p>
      </dgm:t>
    </dgm:pt>
    <dgm:pt modelId="{C0A73E2D-ED50-4FDA-9BA5-4EED1400AC38}" type="parTrans" cxnId="{848C06B8-3D0C-4178-8A0D-3E3DF0ADDD95}">
      <dgm:prSet/>
      <dgm:spPr/>
      <dgm:t>
        <a:bodyPr/>
        <a:lstStyle/>
        <a:p>
          <a:endParaRPr lang="en-GB"/>
        </a:p>
      </dgm:t>
    </dgm:pt>
    <dgm:pt modelId="{4E23BC24-A8DD-4816-B83A-942EDCF31F78}" type="sibTrans" cxnId="{848C06B8-3D0C-4178-8A0D-3E3DF0ADDD95}">
      <dgm:prSet/>
      <dgm:spPr/>
      <dgm:t>
        <a:bodyPr/>
        <a:lstStyle/>
        <a:p>
          <a:endParaRPr lang="en-GB"/>
        </a:p>
      </dgm:t>
    </dgm:pt>
    <dgm:pt modelId="{9642D340-8AB2-43EC-B90A-84E33D04F82D}" type="pres">
      <dgm:prSet presAssocID="{E9B58F35-1B2D-4CBE-A2E6-144572FB8796}" presName="composite" presStyleCnt="0">
        <dgm:presLayoutVars>
          <dgm:chMax val="3"/>
          <dgm:animLvl val="lvl"/>
          <dgm:resizeHandles val="exact"/>
        </dgm:presLayoutVars>
      </dgm:prSet>
      <dgm:spPr/>
    </dgm:pt>
    <dgm:pt modelId="{53124AD2-2524-4085-A8DD-B8A1AD52B64A}" type="pres">
      <dgm:prSet presAssocID="{E5A7A212-5E01-450F-B536-F6B1B9788D39}" presName="gear1" presStyleLbl="node1" presStyleIdx="0" presStyleCnt="3">
        <dgm:presLayoutVars>
          <dgm:chMax val="1"/>
          <dgm:bulletEnabled val="1"/>
        </dgm:presLayoutVars>
      </dgm:prSet>
      <dgm:spPr/>
    </dgm:pt>
    <dgm:pt modelId="{B298669F-9A4D-4207-8DF9-09B52A8BA47F}" type="pres">
      <dgm:prSet presAssocID="{E5A7A212-5E01-450F-B536-F6B1B9788D39}" presName="gear1srcNode" presStyleLbl="node1" presStyleIdx="0" presStyleCnt="3"/>
      <dgm:spPr/>
    </dgm:pt>
    <dgm:pt modelId="{B6E71C67-4E14-4946-BE83-1A04958642C7}" type="pres">
      <dgm:prSet presAssocID="{E5A7A212-5E01-450F-B536-F6B1B9788D39}" presName="gear1dstNode" presStyleLbl="node1" presStyleIdx="0" presStyleCnt="3"/>
      <dgm:spPr/>
    </dgm:pt>
    <dgm:pt modelId="{3526E95D-2102-40E1-8204-DE212EFEA74D}" type="pres">
      <dgm:prSet presAssocID="{62A34B1A-F86C-49AD-BFE5-F0B7DA6654B2}" presName="gear2" presStyleLbl="node1" presStyleIdx="1" presStyleCnt="3">
        <dgm:presLayoutVars>
          <dgm:chMax val="1"/>
          <dgm:bulletEnabled val="1"/>
        </dgm:presLayoutVars>
      </dgm:prSet>
      <dgm:spPr/>
    </dgm:pt>
    <dgm:pt modelId="{6D029F49-8D3D-4652-889C-E23C66A17CB0}" type="pres">
      <dgm:prSet presAssocID="{62A34B1A-F86C-49AD-BFE5-F0B7DA6654B2}" presName="gear2srcNode" presStyleLbl="node1" presStyleIdx="1" presStyleCnt="3"/>
      <dgm:spPr/>
    </dgm:pt>
    <dgm:pt modelId="{1100D7C3-983C-4092-98BA-2C041C9A0051}" type="pres">
      <dgm:prSet presAssocID="{62A34B1A-F86C-49AD-BFE5-F0B7DA6654B2}" presName="gear2dstNode" presStyleLbl="node1" presStyleIdx="1" presStyleCnt="3"/>
      <dgm:spPr/>
    </dgm:pt>
    <dgm:pt modelId="{5CC6B040-3BF2-4373-89D5-AA4E9511FEAD}" type="pres">
      <dgm:prSet presAssocID="{6D62927F-0D05-4665-8378-3728F161F71C}" presName="gear3" presStyleLbl="node1" presStyleIdx="2" presStyleCnt="3"/>
      <dgm:spPr/>
    </dgm:pt>
    <dgm:pt modelId="{1ACAEA65-B6B6-4AA0-88B3-5EFDE4589634}" type="pres">
      <dgm:prSet presAssocID="{6D62927F-0D05-4665-8378-3728F161F71C}" presName="gear3tx" presStyleLbl="node1" presStyleIdx="2" presStyleCnt="3">
        <dgm:presLayoutVars>
          <dgm:chMax val="1"/>
          <dgm:bulletEnabled val="1"/>
        </dgm:presLayoutVars>
      </dgm:prSet>
      <dgm:spPr/>
    </dgm:pt>
    <dgm:pt modelId="{580F8ED9-7DD8-4589-9768-64ABC8E8943A}" type="pres">
      <dgm:prSet presAssocID="{6D62927F-0D05-4665-8378-3728F161F71C}" presName="gear3srcNode" presStyleLbl="node1" presStyleIdx="2" presStyleCnt="3"/>
      <dgm:spPr/>
    </dgm:pt>
    <dgm:pt modelId="{D9516B71-3DEF-415A-A890-1CC16EA610EC}" type="pres">
      <dgm:prSet presAssocID="{6D62927F-0D05-4665-8378-3728F161F71C}" presName="gear3dstNode" presStyleLbl="node1" presStyleIdx="2" presStyleCnt="3"/>
      <dgm:spPr/>
    </dgm:pt>
    <dgm:pt modelId="{8FBCCB8C-E0A3-4B06-8B1A-04B941E94952}" type="pres">
      <dgm:prSet presAssocID="{745F4E8C-49AE-43CC-87F0-33BB613CFC2B}" presName="connector1" presStyleLbl="sibTrans2D1" presStyleIdx="0" presStyleCnt="3"/>
      <dgm:spPr/>
    </dgm:pt>
    <dgm:pt modelId="{6B0601E6-ACCB-44BE-922A-74A1B355E5AF}" type="pres">
      <dgm:prSet presAssocID="{B4B092ED-6CDC-4F2C-AF80-934BBBC06169}" presName="connector2" presStyleLbl="sibTrans2D1" presStyleIdx="1" presStyleCnt="3"/>
      <dgm:spPr/>
    </dgm:pt>
    <dgm:pt modelId="{6FB4E4C9-CFA4-408B-894B-3133BC88EC6C}" type="pres">
      <dgm:prSet presAssocID="{4E23BC24-A8DD-4816-B83A-942EDCF31F78}" presName="connector3" presStyleLbl="sibTrans2D1" presStyleIdx="2" presStyleCnt="3"/>
      <dgm:spPr/>
    </dgm:pt>
  </dgm:ptLst>
  <dgm:cxnLst>
    <dgm:cxn modelId="{21AA6805-E525-414E-8BFC-9A9CB7033EC9}" type="presOf" srcId="{E5A7A212-5E01-450F-B536-F6B1B9788D39}" destId="{B298669F-9A4D-4207-8DF9-09B52A8BA47F}" srcOrd="1" destOrd="0" presId="urn:microsoft.com/office/officeart/2005/8/layout/gear1"/>
    <dgm:cxn modelId="{813B9612-5376-4F0A-88AA-B2072DAA50CB}" type="presOf" srcId="{62A34B1A-F86C-49AD-BFE5-F0B7DA6654B2}" destId="{1100D7C3-983C-4092-98BA-2C041C9A0051}" srcOrd="2" destOrd="0" presId="urn:microsoft.com/office/officeart/2005/8/layout/gear1"/>
    <dgm:cxn modelId="{CBFFA216-955D-4B0B-B2D3-810BED517B43}" type="presOf" srcId="{4E23BC24-A8DD-4816-B83A-942EDCF31F78}" destId="{6FB4E4C9-CFA4-408B-894B-3133BC88EC6C}" srcOrd="0" destOrd="0" presId="urn:microsoft.com/office/officeart/2005/8/layout/gear1"/>
    <dgm:cxn modelId="{C368A518-FB8F-48C6-AC65-1D87DD5C4D7C}" srcId="{E9B58F35-1B2D-4CBE-A2E6-144572FB8796}" destId="{E5A7A212-5E01-450F-B536-F6B1B9788D39}" srcOrd="0" destOrd="0" parTransId="{1A52B828-C3DF-41C8-A4F3-D0BF694FE311}" sibTransId="{745F4E8C-49AE-43CC-87F0-33BB613CFC2B}"/>
    <dgm:cxn modelId="{D6901D19-82AD-4036-A8C4-798F3A0DC0CA}" type="presOf" srcId="{6D62927F-0D05-4665-8378-3728F161F71C}" destId="{580F8ED9-7DD8-4589-9768-64ABC8E8943A}" srcOrd="2" destOrd="0" presId="urn:microsoft.com/office/officeart/2005/8/layout/gear1"/>
    <dgm:cxn modelId="{1D5C401B-A7C0-4FDC-B4EA-20C020596BEA}" type="presOf" srcId="{B4B092ED-6CDC-4F2C-AF80-934BBBC06169}" destId="{6B0601E6-ACCB-44BE-922A-74A1B355E5AF}" srcOrd="0" destOrd="0" presId="urn:microsoft.com/office/officeart/2005/8/layout/gear1"/>
    <dgm:cxn modelId="{844C6933-79C4-47FD-AD8B-F35C83DFE7C4}" srcId="{E9B58F35-1B2D-4CBE-A2E6-144572FB8796}" destId="{62A34B1A-F86C-49AD-BFE5-F0B7DA6654B2}" srcOrd="1" destOrd="0" parTransId="{2B469E89-BD72-4CC0-A708-FFD76A71510B}" sibTransId="{B4B092ED-6CDC-4F2C-AF80-934BBBC06169}"/>
    <dgm:cxn modelId="{78612D3F-4788-4ECC-810A-7679A5D0AD72}" type="presOf" srcId="{62A34B1A-F86C-49AD-BFE5-F0B7DA6654B2}" destId="{3526E95D-2102-40E1-8204-DE212EFEA74D}" srcOrd="0" destOrd="0" presId="urn:microsoft.com/office/officeart/2005/8/layout/gear1"/>
    <dgm:cxn modelId="{A7841E61-DF5F-4D65-ADFE-6F80DD139FA2}" type="presOf" srcId="{6D62927F-0D05-4665-8378-3728F161F71C}" destId="{D9516B71-3DEF-415A-A890-1CC16EA610EC}" srcOrd="3" destOrd="0" presId="urn:microsoft.com/office/officeart/2005/8/layout/gear1"/>
    <dgm:cxn modelId="{166AAF77-07B5-4B9A-ADFF-359909CEB7FF}" type="presOf" srcId="{62A34B1A-F86C-49AD-BFE5-F0B7DA6654B2}" destId="{6D029F49-8D3D-4652-889C-E23C66A17CB0}" srcOrd="1" destOrd="0" presId="urn:microsoft.com/office/officeart/2005/8/layout/gear1"/>
    <dgm:cxn modelId="{AE7E5A9E-34D2-43F9-BB51-09978FF33BCC}" type="presOf" srcId="{E5A7A212-5E01-450F-B536-F6B1B9788D39}" destId="{53124AD2-2524-4085-A8DD-B8A1AD52B64A}" srcOrd="0" destOrd="0" presId="urn:microsoft.com/office/officeart/2005/8/layout/gear1"/>
    <dgm:cxn modelId="{497A10A8-E456-4E9C-ABC1-10839ABBC7EE}" type="presOf" srcId="{6D62927F-0D05-4665-8378-3728F161F71C}" destId="{5CC6B040-3BF2-4373-89D5-AA4E9511FEAD}" srcOrd="0" destOrd="0" presId="urn:microsoft.com/office/officeart/2005/8/layout/gear1"/>
    <dgm:cxn modelId="{3E77EBAA-0CA9-4E97-BCA8-BCA8CE4C08C8}" type="presOf" srcId="{745F4E8C-49AE-43CC-87F0-33BB613CFC2B}" destId="{8FBCCB8C-E0A3-4B06-8B1A-04B941E94952}" srcOrd="0" destOrd="0" presId="urn:microsoft.com/office/officeart/2005/8/layout/gear1"/>
    <dgm:cxn modelId="{848C06B8-3D0C-4178-8A0D-3E3DF0ADDD95}" srcId="{E9B58F35-1B2D-4CBE-A2E6-144572FB8796}" destId="{6D62927F-0D05-4665-8378-3728F161F71C}" srcOrd="2" destOrd="0" parTransId="{C0A73E2D-ED50-4FDA-9BA5-4EED1400AC38}" sibTransId="{4E23BC24-A8DD-4816-B83A-942EDCF31F78}"/>
    <dgm:cxn modelId="{3F1495C6-E2F3-45A2-B80C-35D55BBD25A2}" type="presOf" srcId="{E9B58F35-1B2D-4CBE-A2E6-144572FB8796}" destId="{9642D340-8AB2-43EC-B90A-84E33D04F82D}" srcOrd="0" destOrd="0" presId="urn:microsoft.com/office/officeart/2005/8/layout/gear1"/>
    <dgm:cxn modelId="{9D9A97EE-917D-410F-B65C-6DF9EA6DBA02}" type="presOf" srcId="{6D62927F-0D05-4665-8378-3728F161F71C}" destId="{1ACAEA65-B6B6-4AA0-88B3-5EFDE4589634}" srcOrd="1" destOrd="0" presId="urn:microsoft.com/office/officeart/2005/8/layout/gear1"/>
    <dgm:cxn modelId="{1F6DF3EF-9E22-4D20-8F14-3E2F57E63327}" type="presOf" srcId="{E5A7A212-5E01-450F-B536-F6B1B9788D39}" destId="{B6E71C67-4E14-4946-BE83-1A04958642C7}" srcOrd="2" destOrd="0" presId="urn:microsoft.com/office/officeart/2005/8/layout/gear1"/>
    <dgm:cxn modelId="{03E68312-B081-4858-998B-8D1FE8835E97}" type="presParOf" srcId="{9642D340-8AB2-43EC-B90A-84E33D04F82D}" destId="{53124AD2-2524-4085-A8DD-B8A1AD52B64A}" srcOrd="0" destOrd="0" presId="urn:microsoft.com/office/officeart/2005/8/layout/gear1"/>
    <dgm:cxn modelId="{A4E45C9C-4B0F-49D9-8340-4D343725F58B}" type="presParOf" srcId="{9642D340-8AB2-43EC-B90A-84E33D04F82D}" destId="{B298669F-9A4D-4207-8DF9-09B52A8BA47F}" srcOrd="1" destOrd="0" presId="urn:microsoft.com/office/officeart/2005/8/layout/gear1"/>
    <dgm:cxn modelId="{17F2060A-9FF4-4746-A11E-AB49C50327B6}" type="presParOf" srcId="{9642D340-8AB2-43EC-B90A-84E33D04F82D}" destId="{B6E71C67-4E14-4946-BE83-1A04958642C7}" srcOrd="2" destOrd="0" presId="urn:microsoft.com/office/officeart/2005/8/layout/gear1"/>
    <dgm:cxn modelId="{8EFAD181-E3F0-4A7E-BDCF-C8E0F9368891}" type="presParOf" srcId="{9642D340-8AB2-43EC-B90A-84E33D04F82D}" destId="{3526E95D-2102-40E1-8204-DE212EFEA74D}" srcOrd="3" destOrd="0" presId="urn:microsoft.com/office/officeart/2005/8/layout/gear1"/>
    <dgm:cxn modelId="{0966F4A5-3924-4154-857E-33C80CE04195}" type="presParOf" srcId="{9642D340-8AB2-43EC-B90A-84E33D04F82D}" destId="{6D029F49-8D3D-4652-889C-E23C66A17CB0}" srcOrd="4" destOrd="0" presId="urn:microsoft.com/office/officeart/2005/8/layout/gear1"/>
    <dgm:cxn modelId="{70E71161-03F8-4361-9B3C-5518E10BE96C}" type="presParOf" srcId="{9642D340-8AB2-43EC-B90A-84E33D04F82D}" destId="{1100D7C3-983C-4092-98BA-2C041C9A0051}" srcOrd="5" destOrd="0" presId="urn:microsoft.com/office/officeart/2005/8/layout/gear1"/>
    <dgm:cxn modelId="{AC8EAFA7-FD76-475A-847B-EE5F299C9EE2}" type="presParOf" srcId="{9642D340-8AB2-43EC-B90A-84E33D04F82D}" destId="{5CC6B040-3BF2-4373-89D5-AA4E9511FEAD}" srcOrd="6" destOrd="0" presId="urn:microsoft.com/office/officeart/2005/8/layout/gear1"/>
    <dgm:cxn modelId="{720A6240-0674-40B3-89AE-47B12063B004}" type="presParOf" srcId="{9642D340-8AB2-43EC-B90A-84E33D04F82D}" destId="{1ACAEA65-B6B6-4AA0-88B3-5EFDE4589634}" srcOrd="7" destOrd="0" presId="urn:microsoft.com/office/officeart/2005/8/layout/gear1"/>
    <dgm:cxn modelId="{FA5A89EE-C034-46CA-902A-E8C007A7074B}" type="presParOf" srcId="{9642D340-8AB2-43EC-B90A-84E33D04F82D}" destId="{580F8ED9-7DD8-4589-9768-64ABC8E8943A}" srcOrd="8" destOrd="0" presId="urn:microsoft.com/office/officeart/2005/8/layout/gear1"/>
    <dgm:cxn modelId="{9D66B2FD-A04E-4500-B390-0E343DF096B8}" type="presParOf" srcId="{9642D340-8AB2-43EC-B90A-84E33D04F82D}" destId="{D9516B71-3DEF-415A-A890-1CC16EA610EC}" srcOrd="9" destOrd="0" presId="urn:microsoft.com/office/officeart/2005/8/layout/gear1"/>
    <dgm:cxn modelId="{9FD3EF66-FF91-4542-A6DD-F317705AD4ED}" type="presParOf" srcId="{9642D340-8AB2-43EC-B90A-84E33D04F82D}" destId="{8FBCCB8C-E0A3-4B06-8B1A-04B941E94952}" srcOrd="10" destOrd="0" presId="urn:microsoft.com/office/officeart/2005/8/layout/gear1"/>
    <dgm:cxn modelId="{F92B2176-2982-47EF-8BE4-7B91645689EE}" type="presParOf" srcId="{9642D340-8AB2-43EC-B90A-84E33D04F82D}" destId="{6B0601E6-ACCB-44BE-922A-74A1B355E5AF}" srcOrd="11" destOrd="0" presId="urn:microsoft.com/office/officeart/2005/8/layout/gear1"/>
    <dgm:cxn modelId="{05B504B5-00A6-43D2-87DE-AC08A7880AAC}" type="presParOf" srcId="{9642D340-8AB2-43EC-B90A-84E33D04F82D}" destId="{6FB4E4C9-CFA4-408B-894B-3133BC88EC6C}"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B58F35-1B2D-4CBE-A2E6-144572FB8796}" type="doc">
      <dgm:prSet loTypeId="urn:microsoft.com/office/officeart/2005/8/layout/gear1" loCatId="process" qsTypeId="urn:microsoft.com/office/officeart/2005/8/quickstyle/simple1" qsCatId="simple" csTypeId="urn:microsoft.com/office/officeart/2005/8/colors/colorful3" csCatId="colorful" phldr="1"/>
      <dgm:spPr/>
    </dgm:pt>
    <dgm:pt modelId="{E5A7A212-5E01-450F-B536-F6B1B9788D39}">
      <dgm:prSet phldrT="[Text]" phldr="1"/>
      <dgm:spPr/>
      <dgm:t>
        <a:bodyPr/>
        <a:lstStyle/>
        <a:p>
          <a:endParaRPr lang="en-GB"/>
        </a:p>
      </dgm:t>
    </dgm:pt>
    <dgm:pt modelId="{1A52B828-C3DF-41C8-A4F3-D0BF694FE311}" type="parTrans" cxnId="{C368A518-FB8F-48C6-AC65-1D87DD5C4D7C}">
      <dgm:prSet/>
      <dgm:spPr/>
      <dgm:t>
        <a:bodyPr/>
        <a:lstStyle/>
        <a:p>
          <a:endParaRPr lang="en-GB"/>
        </a:p>
      </dgm:t>
    </dgm:pt>
    <dgm:pt modelId="{745F4E8C-49AE-43CC-87F0-33BB613CFC2B}" type="sibTrans" cxnId="{C368A518-FB8F-48C6-AC65-1D87DD5C4D7C}">
      <dgm:prSet/>
      <dgm:spPr>
        <a:solidFill>
          <a:schemeClr val="bg1"/>
        </a:solidFill>
      </dgm:spPr>
      <dgm:t>
        <a:bodyPr/>
        <a:lstStyle/>
        <a:p>
          <a:endParaRPr lang="en-GB"/>
        </a:p>
      </dgm:t>
    </dgm:pt>
    <dgm:pt modelId="{62A34B1A-F86C-49AD-BFE5-F0B7DA6654B2}">
      <dgm:prSet phldrT="[Text]" phldr="1"/>
      <dgm:spPr/>
      <dgm:t>
        <a:bodyPr/>
        <a:lstStyle/>
        <a:p>
          <a:endParaRPr lang="en-GB" dirty="0"/>
        </a:p>
      </dgm:t>
    </dgm:pt>
    <dgm:pt modelId="{2B469E89-BD72-4CC0-A708-FFD76A71510B}" type="parTrans" cxnId="{844C6933-79C4-47FD-AD8B-F35C83DFE7C4}">
      <dgm:prSet/>
      <dgm:spPr/>
      <dgm:t>
        <a:bodyPr/>
        <a:lstStyle/>
        <a:p>
          <a:endParaRPr lang="en-GB"/>
        </a:p>
      </dgm:t>
    </dgm:pt>
    <dgm:pt modelId="{B4B092ED-6CDC-4F2C-AF80-934BBBC06169}" type="sibTrans" cxnId="{844C6933-79C4-47FD-AD8B-F35C83DFE7C4}">
      <dgm:prSet/>
      <dgm:spPr>
        <a:solidFill>
          <a:schemeClr val="bg1"/>
        </a:solidFill>
      </dgm:spPr>
      <dgm:t>
        <a:bodyPr/>
        <a:lstStyle/>
        <a:p>
          <a:endParaRPr lang="en-GB"/>
        </a:p>
      </dgm:t>
    </dgm:pt>
    <dgm:pt modelId="{6D62927F-0D05-4665-8378-3728F161F71C}">
      <dgm:prSet phldrT="[Text]" phldr="1"/>
      <dgm:spPr/>
      <dgm:t>
        <a:bodyPr/>
        <a:lstStyle/>
        <a:p>
          <a:endParaRPr lang="en-GB" dirty="0"/>
        </a:p>
      </dgm:t>
    </dgm:pt>
    <dgm:pt modelId="{C0A73E2D-ED50-4FDA-9BA5-4EED1400AC38}" type="parTrans" cxnId="{848C06B8-3D0C-4178-8A0D-3E3DF0ADDD95}">
      <dgm:prSet/>
      <dgm:spPr/>
      <dgm:t>
        <a:bodyPr/>
        <a:lstStyle/>
        <a:p>
          <a:endParaRPr lang="en-GB"/>
        </a:p>
      </dgm:t>
    </dgm:pt>
    <dgm:pt modelId="{4E23BC24-A8DD-4816-B83A-942EDCF31F78}" type="sibTrans" cxnId="{848C06B8-3D0C-4178-8A0D-3E3DF0ADDD95}">
      <dgm:prSet/>
      <dgm:spPr>
        <a:solidFill>
          <a:schemeClr val="bg1"/>
        </a:solidFill>
      </dgm:spPr>
      <dgm:t>
        <a:bodyPr/>
        <a:lstStyle/>
        <a:p>
          <a:endParaRPr lang="en-GB"/>
        </a:p>
      </dgm:t>
    </dgm:pt>
    <dgm:pt modelId="{9642D340-8AB2-43EC-B90A-84E33D04F82D}" type="pres">
      <dgm:prSet presAssocID="{E9B58F35-1B2D-4CBE-A2E6-144572FB8796}" presName="composite" presStyleCnt="0">
        <dgm:presLayoutVars>
          <dgm:chMax val="3"/>
          <dgm:animLvl val="lvl"/>
          <dgm:resizeHandles val="exact"/>
        </dgm:presLayoutVars>
      </dgm:prSet>
      <dgm:spPr/>
    </dgm:pt>
    <dgm:pt modelId="{53124AD2-2524-4085-A8DD-B8A1AD52B64A}" type="pres">
      <dgm:prSet presAssocID="{E5A7A212-5E01-450F-B536-F6B1B9788D39}" presName="gear1" presStyleLbl="node1" presStyleIdx="0" presStyleCnt="3" custLinFactNeighborX="-7039" custLinFactNeighborY="-30795">
        <dgm:presLayoutVars>
          <dgm:chMax val="1"/>
          <dgm:bulletEnabled val="1"/>
        </dgm:presLayoutVars>
      </dgm:prSet>
      <dgm:spPr/>
    </dgm:pt>
    <dgm:pt modelId="{B298669F-9A4D-4207-8DF9-09B52A8BA47F}" type="pres">
      <dgm:prSet presAssocID="{E5A7A212-5E01-450F-B536-F6B1B9788D39}" presName="gear1srcNode" presStyleLbl="node1" presStyleIdx="0" presStyleCnt="3"/>
      <dgm:spPr/>
    </dgm:pt>
    <dgm:pt modelId="{B6E71C67-4E14-4946-BE83-1A04958642C7}" type="pres">
      <dgm:prSet presAssocID="{E5A7A212-5E01-450F-B536-F6B1B9788D39}" presName="gear1dstNode" presStyleLbl="node1" presStyleIdx="0" presStyleCnt="3"/>
      <dgm:spPr/>
    </dgm:pt>
    <dgm:pt modelId="{3526E95D-2102-40E1-8204-DE212EFEA74D}" type="pres">
      <dgm:prSet presAssocID="{62A34B1A-F86C-49AD-BFE5-F0B7DA6654B2}" presName="gear2" presStyleLbl="node1" presStyleIdx="1" presStyleCnt="3" custScaleX="97299" custLinFactNeighborX="30672" custLinFactNeighborY="-84044">
        <dgm:presLayoutVars>
          <dgm:chMax val="1"/>
          <dgm:bulletEnabled val="1"/>
        </dgm:presLayoutVars>
      </dgm:prSet>
      <dgm:spPr/>
    </dgm:pt>
    <dgm:pt modelId="{6D029F49-8D3D-4652-889C-E23C66A17CB0}" type="pres">
      <dgm:prSet presAssocID="{62A34B1A-F86C-49AD-BFE5-F0B7DA6654B2}" presName="gear2srcNode" presStyleLbl="node1" presStyleIdx="1" presStyleCnt="3"/>
      <dgm:spPr/>
    </dgm:pt>
    <dgm:pt modelId="{1100D7C3-983C-4092-98BA-2C041C9A0051}" type="pres">
      <dgm:prSet presAssocID="{62A34B1A-F86C-49AD-BFE5-F0B7DA6654B2}" presName="gear2dstNode" presStyleLbl="node1" presStyleIdx="1" presStyleCnt="3"/>
      <dgm:spPr/>
    </dgm:pt>
    <dgm:pt modelId="{5CC6B040-3BF2-4373-89D5-AA4E9511FEAD}" type="pres">
      <dgm:prSet presAssocID="{6D62927F-0D05-4665-8378-3728F161F71C}" presName="gear3" presStyleLbl="node1" presStyleIdx="2" presStyleCnt="3" custScaleX="75892" custScaleY="75244" custLinFactY="38184" custLinFactNeighborX="-7889" custLinFactNeighborY="100000"/>
      <dgm:spPr/>
    </dgm:pt>
    <dgm:pt modelId="{1ACAEA65-B6B6-4AA0-88B3-5EFDE4589634}" type="pres">
      <dgm:prSet presAssocID="{6D62927F-0D05-4665-8378-3728F161F71C}" presName="gear3tx" presStyleLbl="node1" presStyleIdx="2" presStyleCnt="3">
        <dgm:presLayoutVars>
          <dgm:chMax val="1"/>
          <dgm:bulletEnabled val="1"/>
        </dgm:presLayoutVars>
      </dgm:prSet>
      <dgm:spPr/>
    </dgm:pt>
    <dgm:pt modelId="{580F8ED9-7DD8-4589-9768-64ABC8E8943A}" type="pres">
      <dgm:prSet presAssocID="{6D62927F-0D05-4665-8378-3728F161F71C}" presName="gear3srcNode" presStyleLbl="node1" presStyleIdx="2" presStyleCnt="3"/>
      <dgm:spPr/>
    </dgm:pt>
    <dgm:pt modelId="{D9516B71-3DEF-415A-A890-1CC16EA610EC}" type="pres">
      <dgm:prSet presAssocID="{6D62927F-0D05-4665-8378-3728F161F71C}" presName="gear3dstNode" presStyleLbl="node1" presStyleIdx="2" presStyleCnt="3"/>
      <dgm:spPr/>
    </dgm:pt>
    <dgm:pt modelId="{8FBCCB8C-E0A3-4B06-8B1A-04B941E94952}" type="pres">
      <dgm:prSet presAssocID="{745F4E8C-49AE-43CC-87F0-33BB613CFC2B}" presName="connector1" presStyleLbl="sibTrans2D1" presStyleIdx="0" presStyleCnt="3" custFlipVert="1" custFlipHor="1" custScaleX="5473" custScaleY="97965" custLinFactNeighborX="38842" custLinFactNeighborY="11785"/>
      <dgm:spPr/>
    </dgm:pt>
    <dgm:pt modelId="{6B0601E6-ACCB-44BE-922A-74A1B355E5AF}" type="pres">
      <dgm:prSet presAssocID="{B4B092ED-6CDC-4F2C-AF80-934BBBC06169}" presName="connector2" presStyleLbl="sibTrans2D1" presStyleIdx="1" presStyleCnt="3" custScaleX="87812" custLinFactNeighborX="-88300" custLinFactNeighborY="-43166"/>
      <dgm:spPr/>
    </dgm:pt>
    <dgm:pt modelId="{6FB4E4C9-CFA4-408B-894B-3133BC88EC6C}" type="pres">
      <dgm:prSet presAssocID="{4E23BC24-A8DD-4816-B83A-942EDCF31F78}" presName="connector3" presStyleLbl="sibTrans2D1" presStyleIdx="2" presStyleCnt="3" custLinFactNeighborX="-17340" custLinFactNeighborY="-25578"/>
      <dgm:spPr/>
    </dgm:pt>
  </dgm:ptLst>
  <dgm:cxnLst>
    <dgm:cxn modelId="{3F962000-F805-4FBB-B1C2-67C6DE1971B3}" type="presOf" srcId="{6D62927F-0D05-4665-8378-3728F161F71C}" destId="{D9516B71-3DEF-415A-A890-1CC16EA610EC}" srcOrd="3" destOrd="0" presId="urn:microsoft.com/office/officeart/2005/8/layout/gear1"/>
    <dgm:cxn modelId="{06220701-4907-4245-BA42-8FF4A261546C}" type="presOf" srcId="{6D62927F-0D05-4665-8378-3728F161F71C}" destId="{5CC6B040-3BF2-4373-89D5-AA4E9511FEAD}" srcOrd="0" destOrd="0" presId="urn:microsoft.com/office/officeart/2005/8/layout/gear1"/>
    <dgm:cxn modelId="{F69E0E10-F7E3-426C-958F-0AC6FF5CF366}" type="presOf" srcId="{745F4E8C-49AE-43CC-87F0-33BB613CFC2B}" destId="{8FBCCB8C-E0A3-4B06-8B1A-04B941E94952}" srcOrd="0" destOrd="0" presId="urn:microsoft.com/office/officeart/2005/8/layout/gear1"/>
    <dgm:cxn modelId="{C368A518-FB8F-48C6-AC65-1D87DD5C4D7C}" srcId="{E9B58F35-1B2D-4CBE-A2E6-144572FB8796}" destId="{E5A7A212-5E01-450F-B536-F6B1B9788D39}" srcOrd="0" destOrd="0" parTransId="{1A52B828-C3DF-41C8-A4F3-D0BF694FE311}" sibTransId="{745F4E8C-49AE-43CC-87F0-33BB613CFC2B}"/>
    <dgm:cxn modelId="{94088C26-FF2B-4C2C-9B9E-173980899CF7}" type="presOf" srcId="{E5A7A212-5E01-450F-B536-F6B1B9788D39}" destId="{B298669F-9A4D-4207-8DF9-09B52A8BA47F}" srcOrd="1" destOrd="0" presId="urn:microsoft.com/office/officeart/2005/8/layout/gear1"/>
    <dgm:cxn modelId="{844C6933-79C4-47FD-AD8B-F35C83DFE7C4}" srcId="{E9B58F35-1B2D-4CBE-A2E6-144572FB8796}" destId="{62A34B1A-F86C-49AD-BFE5-F0B7DA6654B2}" srcOrd="1" destOrd="0" parTransId="{2B469E89-BD72-4CC0-A708-FFD76A71510B}" sibTransId="{B4B092ED-6CDC-4F2C-AF80-934BBBC06169}"/>
    <dgm:cxn modelId="{1F252555-9B9F-45CF-A004-467DB422B690}" type="presOf" srcId="{62A34B1A-F86C-49AD-BFE5-F0B7DA6654B2}" destId="{3526E95D-2102-40E1-8204-DE212EFEA74D}" srcOrd="0" destOrd="0" presId="urn:microsoft.com/office/officeart/2005/8/layout/gear1"/>
    <dgm:cxn modelId="{F2AA427C-BB9D-43A5-943A-7BC0197706A8}" type="presOf" srcId="{4E23BC24-A8DD-4816-B83A-942EDCF31F78}" destId="{6FB4E4C9-CFA4-408B-894B-3133BC88EC6C}" srcOrd="0" destOrd="0" presId="urn:microsoft.com/office/officeart/2005/8/layout/gear1"/>
    <dgm:cxn modelId="{5A716F8A-1250-46C0-B1A8-BBA8D759C83F}" type="presOf" srcId="{62A34B1A-F86C-49AD-BFE5-F0B7DA6654B2}" destId="{1100D7C3-983C-4092-98BA-2C041C9A0051}" srcOrd="2" destOrd="0" presId="urn:microsoft.com/office/officeart/2005/8/layout/gear1"/>
    <dgm:cxn modelId="{12C2D098-7802-4B09-95DD-874EEFE3903B}" type="presOf" srcId="{62A34B1A-F86C-49AD-BFE5-F0B7DA6654B2}" destId="{6D029F49-8D3D-4652-889C-E23C66A17CB0}" srcOrd="1" destOrd="0" presId="urn:microsoft.com/office/officeart/2005/8/layout/gear1"/>
    <dgm:cxn modelId="{2B87EA9C-DD04-4316-A2DC-9C94E18D488D}" type="presOf" srcId="{E9B58F35-1B2D-4CBE-A2E6-144572FB8796}" destId="{9642D340-8AB2-43EC-B90A-84E33D04F82D}" srcOrd="0" destOrd="0" presId="urn:microsoft.com/office/officeart/2005/8/layout/gear1"/>
    <dgm:cxn modelId="{C489259F-12E4-469F-A191-FABFCA89DE9C}" type="presOf" srcId="{E5A7A212-5E01-450F-B536-F6B1B9788D39}" destId="{B6E71C67-4E14-4946-BE83-1A04958642C7}" srcOrd="2" destOrd="0" presId="urn:microsoft.com/office/officeart/2005/8/layout/gear1"/>
    <dgm:cxn modelId="{848C06B8-3D0C-4178-8A0D-3E3DF0ADDD95}" srcId="{E9B58F35-1B2D-4CBE-A2E6-144572FB8796}" destId="{6D62927F-0D05-4665-8378-3728F161F71C}" srcOrd="2" destOrd="0" parTransId="{C0A73E2D-ED50-4FDA-9BA5-4EED1400AC38}" sibTransId="{4E23BC24-A8DD-4816-B83A-942EDCF31F78}"/>
    <dgm:cxn modelId="{0FA20DC7-3743-4DD2-B0E2-250262C60DA2}" type="presOf" srcId="{B4B092ED-6CDC-4F2C-AF80-934BBBC06169}" destId="{6B0601E6-ACCB-44BE-922A-74A1B355E5AF}" srcOrd="0" destOrd="0" presId="urn:microsoft.com/office/officeart/2005/8/layout/gear1"/>
    <dgm:cxn modelId="{5DA475DD-BD49-406E-9608-FA2ED6CEAF2E}" type="presOf" srcId="{6D62927F-0D05-4665-8378-3728F161F71C}" destId="{580F8ED9-7DD8-4589-9768-64ABC8E8943A}" srcOrd="2" destOrd="0" presId="urn:microsoft.com/office/officeart/2005/8/layout/gear1"/>
    <dgm:cxn modelId="{6CD880DE-23DD-410D-9EC1-3F35AEA2876D}" type="presOf" srcId="{E5A7A212-5E01-450F-B536-F6B1B9788D39}" destId="{53124AD2-2524-4085-A8DD-B8A1AD52B64A}" srcOrd="0" destOrd="0" presId="urn:microsoft.com/office/officeart/2005/8/layout/gear1"/>
    <dgm:cxn modelId="{495301FE-ED57-41B5-AFB9-68191A2C076F}" type="presOf" srcId="{6D62927F-0D05-4665-8378-3728F161F71C}" destId="{1ACAEA65-B6B6-4AA0-88B3-5EFDE4589634}" srcOrd="1" destOrd="0" presId="urn:microsoft.com/office/officeart/2005/8/layout/gear1"/>
    <dgm:cxn modelId="{D98B3EA5-3A7B-4132-999D-1F00DF89AADA}" type="presParOf" srcId="{9642D340-8AB2-43EC-B90A-84E33D04F82D}" destId="{53124AD2-2524-4085-A8DD-B8A1AD52B64A}" srcOrd="0" destOrd="0" presId="urn:microsoft.com/office/officeart/2005/8/layout/gear1"/>
    <dgm:cxn modelId="{19A41E67-57A7-448A-B33E-CF15F25763F2}" type="presParOf" srcId="{9642D340-8AB2-43EC-B90A-84E33D04F82D}" destId="{B298669F-9A4D-4207-8DF9-09B52A8BA47F}" srcOrd="1" destOrd="0" presId="urn:microsoft.com/office/officeart/2005/8/layout/gear1"/>
    <dgm:cxn modelId="{7CB136AB-1595-48A2-B02C-5E70BC75B894}" type="presParOf" srcId="{9642D340-8AB2-43EC-B90A-84E33D04F82D}" destId="{B6E71C67-4E14-4946-BE83-1A04958642C7}" srcOrd="2" destOrd="0" presId="urn:microsoft.com/office/officeart/2005/8/layout/gear1"/>
    <dgm:cxn modelId="{9793944F-5FE0-4CB3-A53B-E6A191171922}" type="presParOf" srcId="{9642D340-8AB2-43EC-B90A-84E33D04F82D}" destId="{3526E95D-2102-40E1-8204-DE212EFEA74D}" srcOrd="3" destOrd="0" presId="urn:microsoft.com/office/officeart/2005/8/layout/gear1"/>
    <dgm:cxn modelId="{56FBE548-EC2F-4A5D-BB73-A9BCF5E1C8DC}" type="presParOf" srcId="{9642D340-8AB2-43EC-B90A-84E33D04F82D}" destId="{6D029F49-8D3D-4652-889C-E23C66A17CB0}" srcOrd="4" destOrd="0" presId="urn:microsoft.com/office/officeart/2005/8/layout/gear1"/>
    <dgm:cxn modelId="{10B5BF89-8ABB-4CB3-B52C-3F3D3B9215F9}" type="presParOf" srcId="{9642D340-8AB2-43EC-B90A-84E33D04F82D}" destId="{1100D7C3-983C-4092-98BA-2C041C9A0051}" srcOrd="5" destOrd="0" presId="urn:microsoft.com/office/officeart/2005/8/layout/gear1"/>
    <dgm:cxn modelId="{965492AE-C050-4BAC-8393-5C7FB1789923}" type="presParOf" srcId="{9642D340-8AB2-43EC-B90A-84E33D04F82D}" destId="{5CC6B040-3BF2-4373-89D5-AA4E9511FEAD}" srcOrd="6" destOrd="0" presId="urn:microsoft.com/office/officeart/2005/8/layout/gear1"/>
    <dgm:cxn modelId="{5C1356D2-A315-4C67-BBA5-52E4517BF035}" type="presParOf" srcId="{9642D340-8AB2-43EC-B90A-84E33D04F82D}" destId="{1ACAEA65-B6B6-4AA0-88B3-5EFDE4589634}" srcOrd="7" destOrd="0" presId="urn:microsoft.com/office/officeart/2005/8/layout/gear1"/>
    <dgm:cxn modelId="{71E78F7F-CA1A-4834-BBB1-8ACC12238926}" type="presParOf" srcId="{9642D340-8AB2-43EC-B90A-84E33D04F82D}" destId="{580F8ED9-7DD8-4589-9768-64ABC8E8943A}" srcOrd="8" destOrd="0" presId="urn:microsoft.com/office/officeart/2005/8/layout/gear1"/>
    <dgm:cxn modelId="{3AA22B7F-51AC-45E3-8AC2-D7AA888E016D}" type="presParOf" srcId="{9642D340-8AB2-43EC-B90A-84E33D04F82D}" destId="{D9516B71-3DEF-415A-A890-1CC16EA610EC}" srcOrd="9" destOrd="0" presId="urn:microsoft.com/office/officeart/2005/8/layout/gear1"/>
    <dgm:cxn modelId="{8CBA5ED9-D7A9-494B-AD23-D0416696B1B1}" type="presParOf" srcId="{9642D340-8AB2-43EC-B90A-84E33D04F82D}" destId="{8FBCCB8C-E0A3-4B06-8B1A-04B941E94952}" srcOrd="10" destOrd="0" presId="urn:microsoft.com/office/officeart/2005/8/layout/gear1"/>
    <dgm:cxn modelId="{5007DE2E-1CCD-463F-8380-B183F3B63100}" type="presParOf" srcId="{9642D340-8AB2-43EC-B90A-84E33D04F82D}" destId="{6B0601E6-ACCB-44BE-922A-74A1B355E5AF}" srcOrd="11" destOrd="0" presId="urn:microsoft.com/office/officeart/2005/8/layout/gear1"/>
    <dgm:cxn modelId="{7C6EEE85-DE05-4FA2-B4F7-E9BA7526E34A}" type="presParOf" srcId="{9642D340-8AB2-43EC-B90A-84E33D04F82D}" destId="{6FB4E4C9-CFA4-408B-894B-3133BC88EC6C}" srcOrd="12"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DBBFD-6505-4B69-B1B2-0C45BC4488D7}">
      <dsp:nvSpPr>
        <dsp:cNvPr id="0" name=""/>
        <dsp:cNvSpPr/>
      </dsp:nvSpPr>
      <dsp:spPr>
        <a:xfrm>
          <a:off x="41477" y="293868"/>
          <a:ext cx="1247730" cy="124773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7967E7-44E2-4154-9C64-3AA99225E2D5}">
      <dsp:nvSpPr>
        <dsp:cNvPr id="0" name=""/>
        <dsp:cNvSpPr/>
      </dsp:nvSpPr>
      <dsp:spPr>
        <a:xfrm>
          <a:off x="303501" y="555891"/>
          <a:ext cx="723683" cy="723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2743A-3FE9-4F9F-A6AD-150C19B8A79A}">
      <dsp:nvSpPr>
        <dsp:cNvPr id="0" name=""/>
        <dsp:cNvSpPr/>
      </dsp:nvSpPr>
      <dsp:spPr>
        <a:xfrm>
          <a:off x="1556579" y="293868"/>
          <a:ext cx="2941079" cy="124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a:t>Why finding time is a challenge</a:t>
          </a:r>
          <a:endParaRPr lang="en-US" sz="2400" kern="1200"/>
        </a:p>
      </dsp:txBody>
      <dsp:txXfrm>
        <a:off x="1556579" y="293868"/>
        <a:ext cx="2941079" cy="1247730"/>
      </dsp:txXfrm>
    </dsp:sp>
    <dsp:sp modelId="{94BCFF37-1239-4835-9B8E-552B853980E9}">
      <dsp:nvSpPr>
        <dsp:cNvPr id="0" name=""/>
        <dsp:cNvSpPr/>
      </dsp:nvSpPr>
      <dsp:spPr>
        <a:xfrm>
          <a:off x="5010119" y="293868"/>
          <a:ext cx="1247730" cy="124773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1C9BC-8A17-49AE-8046-B55917E54B8F}">
      <dsp:nvSpPr>
        <dsp:cNvPr id="0" name=""/>
        <dsp:cNvSpPr/>
      </dsp:nvSpPr>
      <dsp:spPr>
        <a:xfrm>
          <a:off x="5272142" y="555891"/>
          <a:ext cx="723683" cy="723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36D746-4B9D-4F2C-B6AA-8A8033A158EA}">
      <dsp:nvSpPr>
        <dsp:cNvPr id="0" name=""/>
        <dsp:cNvSpPr/>
      </dsp:nvSpPr>
      <dsp:spPr>
        <a:xfrm>
          <a:off x="6525220" y="293868"/>
          <a:ext cx="2941079" cy="124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a:t>How 15sec30min can help</a:t>
          </a:r>
          <a:endParaRPr lang="en-US" sz="2400" kern="1200"/>
        </a:p>
      </dsp:txBody>
      <dsp:txXfrm>
        <a:off x="6525220" y="293868"/>
        <a:ext cx="2941079" cy="1247730"/>
      </dsp:txXfrm>
    </dsp:sp>
    <dsp:sp modelId="{E807394D-245A-4945-A2F8-347E640D0EC1}">
      <dsp:nvSpPr>
        <dsp:cNvPr id="0" name=""/>
        <dsp:cNvSpPr/>
      </dsp:nvSpPr>
      <dsp:spPr>
        <a:xfrm>
          <a:off x="41477" y="2173097"/>
          <a:ext cx="1247730" cy="124773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C0A23-EB88-4C3B-A4D1-53CA62A1099F}">
      <dsp:nvSpPr>
        <dsp:cNvPr id="0" name=""/>
        <dsp:cNvSpPr/>
      </dsp:nvSpPr>
      <dsp:spPr>
        <a:xfrm>
          <a:off x="303501" y="2435120"/>
          <a:ext cx="723683" cy="7236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772A16-BA48-4112-9F2F-051C82693686}">
      <dsp:nvSpPr>
        <dsp:cNvPr id="0" name=""/>
        <dsp:cNvSpPr/>
      </dsp:nvSpPr>
      <dsp:spPr>
        <a:xfrm>
          <a:off x="1556579" y="2173097"/>
          <a:ext cx="2941079" cy="124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a:t>Where to get more information on 15sec30min</a:t>
          </a:r>
          <a:endParaRPr lang="en-US" sz="2400" kern="1200"/>
        </a:p>
      </dsp:txBody>
      <dsp:txXfrm>
        <a:off x="1556579" y="2173097"/>
        <a:ext cx="2941079" cy="1247730"/>
      </dsp:txXfrm>
    </dsp:sp>
    <dsp:sp modelId="{09348FE7-9C6B-46EE-B074-06B5F6C7EDEC}">
      <dsp:nvSpPr>
        <dsp:cNvPr id="0" name=""/>
        <dsp:cNvSpPr/>
      </dsp:nvSpPr>
      <dsp:spPr>
        <a:xfrm>
          <a:off x="5010119" y="2173097"/>
          <a:ext cx="1247730" cy="124773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66632-3466-4EB3-8ACE-6CC4DFF9CA6F}">
      <dsp:nvSpPr>
        <dsp:cNvPr id="0" name=""/>
        <dsp:cNvSpPr/>
      </dsp:nvSpPr>
      <dsp:spPr>
        <a:xfrm>
          <a:off x="5272142" y="2435120"/>
          <a:ext cx="723683" cy="7236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C3164-3B5A-4F06-9EB3-775306486632}">
      <dsp:nvSpPr>
        <dsp:cNvPr id="0" name=""/>
        <dsp:cNvSpPr/>
      </dsp:nvSpPr>
      <dsp:spPr>
        <a:xfrm>
          <a:off x="6525220" y="2173097"/>
          <a:ext cx="2941079" cy="1247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a:t>Discuss in small groups your view of this approach </a:t>
          </a:r>
          <a:endParaRPr lang="en-US" sz="2400" kern="1200"/>
        </a:p>
      </dsp:txBody>
      <dsp:txXfrm>
        <a:off x="6525220" y="2173097"/>
        <a:ext cx="2941079" cy="1247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C883E-1B64-40ED-8E35-72457D645D09}">
      <dsp:nvSpPr>
        <dsp:cNvPr id="0" name=""/>
        <dsp:cNvSpPr/>
      </dsp:nvSpPr>
      <dsp:spPr>
        <a:xfrm>
          <a:off x="3080" y="58703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How to run a workshop</a:t>
          </a:r>
          <a:endParaRPr lang="en-US" sz="2900" kern="1200"/>
        </a:p>
      </dsp:txBody>
      <dsp:txXfrm>
        <a:off x="3080" y="587032"/>
        <a:ext cx="2444055" cy="1466433"/>
      </dsp:txXfrm>
    </dsp:sp>
    <dsp:sp modelId="{C4BD3E0B-47E4-43B9-9299-DBE1B798F5ED}">
      <dsp:nvSpPr>
        <dsp:cNvPr id="0" name=""/>
        <dsp:cNvSpPr/>
      </dsp:nvSpPr>
      <dsp:spPr>
        <a:xfrm>
          <a:off x="2691541" y="58703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Videos to use in the workshop</a:t>
          </a:r>
          <a:endParaRPr lang="en-US" sz="2900" kern="1200"/>
        </a:p>
      </dsp:txBody>
      <dsp:txXfrm>
        <a:off x="2691541" y="587032"/>
        <a:ext cx="2444055" cy="1466433"/>
      </dsp:txXfrm>
    </dsp:sp>
    <dsp:sp modelId="{2A252183-C49C-4DEB-AAE9-F50DB55C9E8F}">
      <dsp:nvSpPr>
        <dsp:cNvPr id="0" name=""/>
        <dsp:cNvSpPr/>
      </dsp:nvSpPr>
      <dsp:spPr>
        <a:xfrm>
          <a:off x="5380002" y="58703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Workshop agenda</a:t>
          </a:r>
          <a:endParaRPr lang="en-US" sz="2900" kern="1200"/>
        </a:p>
      </dsp:txBody>
      <dsp:txXfrm>
        <a:off x="5380002" y="587032"/>
        <a:ext cx="2444055" cy="1466433"/>
      </dsp:txXfrm>
    </dsp:sp>
    <dsp:sp modelId="{B683D165-7129-49B7-ABF9-A7DB8CFF9E45}">
      <dsp:nvSpPr>
        <dsp:cNvPr id="0" name=""/>
        <dsp:cNvSpPr/>
      </dsp:nvSpPr>
      <dsp:spPr>
        <a:xfrm>
          <a:off x="8068463"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Workshop questionnaire</a:t>
          </a:r>
          <a:endParaRPr lang="en-US" sz="2900" kern="1200"/>
        </a:p>
      </dsp:txBody>
      <dsp:txXfrm>
        <a:off x="8068463" y="587032"/>
        <a:ext cx="2444055" cy="1466433"/>
      </dsp:txXfrm>
    </dsp:sp>
    <dsp:sp modelId="{96B53C2C-50D4-4B56-B818-8FC29C13EA15}">
      <dsp:nvSpPr>
        <dsp:cNvPr id="0" name=""/>
        <dsp:cNvSpPr/>
      </dsp:nvSpPr>
      <dsp:spPr>
        <a:xfrm>
          <a:off x="3080" y="229787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Workshop PowerPoint</a:t>
          </a:r>
          <a:endParaRPr lang="en-US" sz="2900" kern="1200"/>
        </a:p>
      </dsp:txBody>
      <dsp:txXfrm>
        <a:off x="3080" y="2297871"/>
        <a:ext cx="2444055" cy="1466433"/>
      </dsp:txXfrm>
    </dsp:sp>
    <dsp:sp modelId="{47A7AAEA-4B1A-40AE-9252-3024FB65599E}">
      <dsp:nvSpPr>
        <dsp:cNvPr id="0" name=""/>
        <dsp:cNvSpPr/>
      </dsp:nvSpPr>
      <dsp:spPr>
        <a:xfrm>
          <a:off x="2691541" y="229787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What matters to me workbook</a:t>
          </a:r>
          <a:endParaRPr lang="en-US" sz="2900" kern="1200"/>
        </a:p>
      </dsp:txBody>
      <dsp:txXfrm>
        <a:off x="2691541" y="2297871"/>
        <a:ext cx="2444055" cy="1466433"/>
      </dsp:txXfrm>
    </dsp:sp>
    <dsp:sp modelId="{2BC97AEE-42D9-4BA5-958F-6FCAD3F9FCED}">
      <dsp:nvSpPr>
        <dsp:cNvPr id="0" name=""/>
        <dsp:cNvSpPr/>
      </dsp:nvSpPr>
      <dsp:spPr>
        <a:xfrm>
          <a:off x="5380002" y="229787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Workshop mission pack</a:t>
          </a:r>
          <a:endParaRPr lang="en-US" sz="2900" kern="1200"/>
        </a:p>
      </dsp:txBody>
      <dsp:txXfrm>
        <a:off x="5380002" y="2297871"/>
        <a:ext cx="2444055" cy="1466433"/>
      </dsp:txXfrm>
    </dsp:sp>
    <dsp:sp modelId="{877D167B-CE23-410D-AE82-DC988CA04392}">
      <dsp:nvSpPr>
        <dsp:cNvPr id="0" name=""/>
        <dsp:cNvSpPr/>
      </dsp:nvSpPr>
      <dsp:spPr>
        <a:xfrm>
          <a:off x="8068463" y="2297871"/>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FAQ</a:t>
          </a:r>
          <a:endParaRPr lang="en-US" sz="2900" kern="1200"/>
        </a:p>
      </dsp:txBody>
      <dsp:txXfrm>
        <a:off x="806846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4576B-5070-4B5F-AFAD-B331E49C1B42}">
      <dsp:nvSpPr>
        <dsp:cNvPr id="0" name=""/>
        <dsp:cNvSpPr/>
      </dsp:nvSpPr>
      <dsp:spPr>
        <a:xfrm>
          <a:off x="299054" y="1166691"/>
          <a:ext cx="932871" cy="9328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0A4FB-29A2-4623-AA33-4AE49A7E4B2D}">
      <dsp:nvSpPr>
        <dsp:cNvPr id="0" name=""/>
        <dsp:cNvSpPr/>
      </dsp:nvSpPr>
      <dsp:spPr>
        <a:xfrm>
          <a:off x="497863" y="1365500"/>
          <a:ext cx="535253" cy="535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C1C83A-7F7C-42E7-A0E0-E476A14549BC}">
      <dsp:nvSpPr>
        <dsp:cNvPr id="0" name=""/>
        <dsp:cNvSpPr/>
      </dsp:nvSpPr>
      <dsp:spPr>
        <a:xfrm>
          <a:off x="841" y="2390128"/>
          <a:ext cx="1529296" cy="79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In groups </a:t>
          </a:r>
          <a:endParaRPr lang="en-US" sz="1100" kern="1200"/>
        </a:p>
      </dsp:txBody>
      <dsp:txXfrm>
        <a:off x="841" y="2390128"/>
        <a:ext cx="1529296" cy="794517"/>
      </dsp:txXfrm>
    </dsp:sp>
    <dsp:sp modelId="{E6835D21-FF0C-451C-B7D9-DED251502F6F}">
      <dsp:nvSpPr>
        <dsp:cNvPr id="0" name=""/>
        <dsp:cNvSpPr/>
      </dsp:nvSpPr>
      <dsp:spPr>
        <a:xfrm>
          <a:off x="2095978" y="1166691"/>
          <a:ext cx="932871" cy="9328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1A973-83B5-4FB3-8568-81E10144D6AF}">
      <dsp:nvSpPr>
        <dsp:cNvPr id="0" name=""/>
        <dsp:cNvSpPr/>
      </dsp:nvSpPr>
      <dsp:spPr>
        <a:xfrm>
          <a:off x="2294787" y="1365500"/>
          <a:ext cx="535253" cy="535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EE7EA6-5C90-43FF-A7B8-D84B0641E02D}">
      <dsp:nvSpPr>
        <dsp:cNvPr id="0" name=""/>
        <dsp:cNvSpPr/>
      </dsp:nvSpPr>
      <dsp:spPr>
        <a:xfrm>
          <a:off x="1797765" y="2390128"/>
          <a:ext cx="1529296" cy="79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Introduce yourselves 2min</a:t>
          </a:r>
          <a:endParaRPr lang="en-US" sz="1100" kern="1200"/>
        </a:p>
      </dsp:txBody>
      <dsp:txXfrm>
        <a:off x="1797765" y="2390128"/>
        <a:ext cx="1529296" cy="794517"/>
      </dsp:txXfrm>
    </dsp:sp>
    <dsp:sp modelId="{6E77DA86-AFC9-4B1E-857B-70398EB2F57B}">
      <dsp:nvSpPr>
        <dsp:cNvPr id="0" name=""/>
        <dsp:cNvSpPr/>
      </dsp:nvSpPr>
      <dsp:spPr>
        <a:xfrm>
          <a:off x="3892902" y="1166691"/>
          <a:ext cx="932871" cy="9328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CDD67-3450-4872-ADA0-AB544F54D892}">
      <dsp:nvSpPr>
        <dsp:cNvPr id="0" name=""/>
        <dsp:cNvSpPr/>
      </dsp:nvSpPr>
      <dsp:spPr>
        <a:xfrm>
          <a:off x="4091711" y="1365500"/>
          <a:ext cx="535253" cy="535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2B4965-F8F5-41DD-AD4D-9EEBF4CA1DBC}">
      <dsp:nvSpPr>
        <dsp:cNvPr id="0" name=""/>
        <dsp:cNvSpPr/>
      </dsp:nvSpPr>
      <dsp:spPr>
        <a:xfrm>
          <a:off x="3594689" y="2390128"/>
          <a:ext cx="1529296" cy="79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Discuss among yourselves things you find frustration and agree on one of these frustrations 6min</a:t>
          </a:r>
          <a:endParaRPr lang="en-US" sz="1100" kern="1200" dirty="0"/>
        </a:p>
      </dsp:txBody>
      <dsp:txXfrm>
        <a:off x="3594689" y="2390128"/>
        <a:ext cx="1529296" cy="794517"/>
      </dsp:txXfrm>
    </dsp:sp>
    <dsp:sp modelId="{3D9534E5-E79A-41DC-948B-1826A059D16E}">
      <dsp:nvSpPr>
        <dsp:cNvPr id="0" name=""/>
        <dsp:cNvSpPr/>
      </dsp:nvSpPr>
      <dsp:spPr>
        <a:xfrm>
          <a:off x="5689826" y="1166691"/>
          <a:ext cx="932871" cy="9328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65BF66-E678-4145-91F2-B7976A7CB3D7}">
      <dsp:nvSpPr>
        <dsp:cNvPr id="0" name=""/>
        <dsp:cNvSpPr/>
      </dsp:nvSpPr>
      <dsp:spPr>
        <a:xfrm>
          <a:off x="5888634" y="1365500"/>
          <a:ext cx="535253" cy="5352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C225F8-91A1-4BE4-A69A-15B989A81945}">
      <dsp:nvSpPr>
        <dsp:cNvPr id="0" name=""/>
        <dsp:cNvSpPr/>
      </dsp:nvSpPr>
      <dsp:spPr>
        <a:xfrm>
          <a:off x="5391613" y="2390128"/>
          <a:ext cx="1529296" cy="79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Discuss among yourselves the frustration you agreed to focus on and what could increase joy and agree on one action which is your mission 6min</a:t>
          </a:r>
          <a:endParaRPr lang="en-US" sz="1100" kern="1200" dirty="0"/>
        </a:p>
      </dsp:txBody>
      <dsp:txXfrm>
        <a:off x="5391613" y="2390128"/>
        <a:ext cx="1529296" cy="794517"/>
      </dsp:txXfrm>
    </dsp:sp>
    <dsp:sp modelId="{9E5CAA58-5145-4DFD-A73F-6994823F7B9A}">
      <dsp:nvSpPr>
        <dsp:cNvPr id="0" name=""/>
        <dsp:cNvSpPr/>
      </dsp:nvSpPr>
      <dsp:spPr>
        <a:xfrm>
          <a:off x="7486750" y="1166691"/>
          <a:ext cx="932871" cy="93287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CFBE5-5627-4423-9DC3-ABBA5E4081C0}">
      <dsp:nvSpPr>
        <dsp:cNvPr id="0" name=""/>
        <dsp:cNvSpPr/>
      </dsp:nvSpPr>
      <dsp:spPr>
        <a:xfrm>
          <a:off x="7685558" y="1365500"/>
          <a:ext cx="535253" cy="5352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8CC397-5B56-4271-A05E-92CD92C555AF}">
      <dsp:nvSpPr>
        <dsp:cNvPr id="0" name=""/>
        <dsp:cNvSpPr/>
      </dsp:nvSpPr>
      <dsp:spPr>
        <a:xfrm>
          <a:off x="7188537" y="2390128"/>
          <a:ext cx="1529296" cy="79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Reflect on the impact your mission will make 6min</a:t>
          </a:r>
          <a:endParaRPr lang="en-US" sz="1100" kern="1200" dirty="0"/>
        </a:p>
      </dsp:txBody>
      <dsp:txXfrm>
        <a:off x="7188537" y="2390128"/>
        <a:ext cx="1529296" cy="794517"/>
      </dsp:txXfrm>
    </dsp:sp>
    <dsp:sp modelId="{2AA6C215-75DF-49F8-9075-82330224C116}">
      <dsp:nvSpPr>
        <dsp:cNvPr id="0" name=""/>
        <dsp:cNvSpPr/>
      </dsp:nvSpPr>
      <dsp:spPr>
        <a:xfrm>
          <a:off x="9283674" y="1166691"/>
          <a:ext cx="932871" cy="9328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846C6-AD49-49DA-A1E0-13ED3A674C69}">
      <dsp:nvSpPr>
        <dsp:cNvPr id="0" name=""/>
        <dsp:cNvSpPr/>
      </dsp:nvSpPr>
      <dsp:spPr>
        <a:xfrm>
          <a:off x="9482482" y="1365500"/>
          <a:ext cx="535253" cy="5352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6E4549-83DA-469B-9842-2E75586AE8BB}">
      <dsp:nvSpPr>
        <dsp:cNvPr id="0" name=""/>
        <dsp:cNvSpPr/>
      </dsp:nvSpPr>
      <dsp:spPr>
        <a:xfrm>
          <a:off x="8985461" y="2390128"/>
          <a:ext cx="1529296" cy="794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Reflect if you intend to put this mission into practice and when 5min</a:t>
          </a:r>
          <a:endParaRPr lang="en-US" sz="1100" kern="1200" dirty="0"/>
        </a:p>
      </dsp:txBody>
      <dsp:txXfrm>
        <a:off x="8985461" y="2390128"/>
        <a:ext cx="1529296" cy="7945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4AD2-2524-4085-A8DD-B8A1AD52B64A}">
      <dsp:nvSpPr>
        <dsp:cNvPr id="0" name=""/>
        <dsp:cNvSpPr/>
      </dsp:nvSpPr>
      <dsp:spPr>
        <a:xfrm>
          <a:off x="2844800" y="1828800"/>
          <a:ext cx="2235200" cy="2235200"/>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GB" sz="4200" kern="1200"/>
        </a:p>
      </dsp:txBody>
      <dsp:txXfrm>
        <a:off x="3294175" y="2352385"/>
        <a:ext cx="1336450" cy="1148939"/>
      </dsp:txXfrm>
    </dsp:sp>
    <dsp:sp modelId="{3526E95D-2102-40E1-8204-DE212EFEA74D}">
      <dsp:nvSpPr>
        <dsp:cNvPr id="0" name=""/>
        <dsp:cNvSpPr/>
      </dsp:nvSpPr>
      <dsp:spPr>
        <a:xfrm>
          <a:off x="1544320" y="1300480"/>
          <a:ext cx="1625600" cy="1625600"/>
        </a:xfrm>
        <a:prstGeom prst="gear6">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1953570" y="1712203"/>
        <a:ext cx="807100" cy="802154"/>
      </dsp:txXfrm>
    </dsp:sp>
    <dsp:sp modelId="{5CC6B040-3BF2-4373-89D5-AA4E9511FEAD}">
      <dsp:nvSpPr>
        <dsp:cNvPr id="0" name=""/>
        <dsp:cNvSpPr/>
      </dsp:nvSpPr>
      <dsp:spPr>
        <a:xfrm rot="20700000">
          <a:off x="2454821" y="178981"/>
          <a:ext cx="1592756" cy="1592756"/>
        </a:xfrm>
        <a:prstGeom prst="gear6">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dirty="0"/>
        </a:p>
      </dsp:txBody>
      <dsp:txXfrm rot="-20700000">
        <a:off x="2804160" y="528320"/>
        <a:ext cx="894080" cy="894080"/>
      </dsp:txXfrm>
    </dsp:sp>
    <dsp:sp modelId="{8FBCCB8C-E0A3-4B06-8B1A-04B941E94952}">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601E6-ACCB-44BE-922A-74A1B355E5AF}">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B4E4C9-CFA4-408B-894B-3133BC88EC6C}">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4AD2-2524-4085-A8DD-B8A1AD52B64A}">
      <dsp:nvSpPr>
        <dsp:cNvPr id="0" name=""/>
        <dsp:cNvSpPr/>
      </dsp:nvSpPr>
      <dsp:spPr>
        <a:xfrm>
          <a:off x="2844800" y="1828800"/>
          <a:ext cx="2235200" cy="2235200"/>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GB" sz="4200" kern="1200"/>
        </a:p>
      </dsp:txBody>
      <dsp:txXfrm>
        <a:off x="3294175" y="2352385"/>
        <a:ext cx="1336450" cy="1148939"/>
      </dsp:txXfrm>
    </dsp:sp>
    <dsp:sp modelId="{3526E95D-2102-40E1-8204-DE212EFEA74D}">
      <dsp:nvSpPr>
        <dsp:cNvPr id="0" name=""/>
        <dsp:cNvSpPr/>
      </dsp:nvSpPr>
      <dsp:spPr>
        <a:xfrm>
          <a:off x="1544320" y="1300480"/>
          <a:ext cx="1625600" cy="1625600"/>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1953570" y="1712203"/>
        <a:ext cx="807100" cy="802154"/>
      </dsp:txXfrm>
    </dsp:sp>
    <dsp:sp modelId="{5CC6B040-3BF2-4373-89D5-AA4E9511FEAD}">
      <dsp:nvSpPr>
        <dsp:cNvPr id="0" name=""/>
        <dsp:cNvSpPr/>
      </dsp:nvSpPr>
      <dsp:spPr>
        <a:xfrm rot="20700000">
          <a:off x="2454821" y="178981"/>
          <a:ext cx="1592756" cy="1592756"/>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rot="-20700000">
        <a:off x="2804160" y="528320"/>
        <a:ext cx="894080" cy="894080"/>
      </dsp:txXfrm>
    </dsp:sp>
    <dsp:sp modelId="{8FBCCB8C-E0A3-4B06-8B1A-04B941E94952}">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601E6-ACCB-44BE-922A-74A1B355E5AF}">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B4E4C9-CFA4-408B-894B-3133BC88EC6C}">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4AD2-2524-4085-A8DD-B8A1AD52B64A}">
      <dsp:nvSpPr>
        <dsp:cNvPr id="0" name=""/>
        <dsp:cNvSpPr/>
      </dsp:nvSpPr>
      <dsp:spPr>
        <a:xfrm>
          <a:off x="2295019" y="1944228"/>
          <a:ext cx="3069061" cy="3069061"/>
        </a:xfrm>
        <a:prstGeom prst="gear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endParaRPr lang="en-GB" sz="5800" kern="1200"/>
        </a:p>
      </dsp:txBody>
      <dsp:txXfrm>
        <a:off x="2912037" y="2663141"/>
        <a:ext cx="1835025" cy="1577561"/>
      </dsp:txXfrm>
    </dsp:sp>
    <dsp:sp modelId="{3526E95D-2102-40E1-8204-DE212EFEA74D}">
      <dsp:nvSpPr>
        <dsp:cNvPr id="0" name=""/>
        <dsp:cNvSpPr/>
      </dsp:nvSpPr>
      <dsp:spPr>
        <a:xfrm>
          <a:off x="1440171" y="288032"/>
          <a:ext cx="2171757" cy="2232044"/>
        </a:xfrm>
        <a:prstGeom prst="gear6">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dirty="0"/>
        </a:p>
      </dsp:txBody>
      <dsp:txXfrm>
        <a:off x="1986917" y="846977"/>
        <a:ext cx="1078265" cy="1114154"/>
      </dsp:txXfrm>
    </dsp:sp>
    <dsp:sp modelId="{5CC6B040-3BF2-4373-89D5-AA4E9511FEAD}">
      <dsp:nvSpPr>
        <dsp:cNvPr id="0" name=""/>
        <dsp:cNvSpPr/>
      </dsp:nvSpPr>
      <dsp:spPr>
        <a:xfrm rot="20700000">
          <a:off x="2025305" y="4508835"/>
          <a:ext cx="1664905" cy="1640360"/>
        </a:xfrm>
        <a:prstGeom prst="gear6">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dirty="0"/>
        </a:p>
      </dsp:txBody>
      <dsp:txXfrm rot="-20700000">
        <a:off x="2391923" y="4867159"/>
        <a:ext cx="931668" cy="923713"/>
      </dsp:txXfrm>
    </dsp:sp>
    <dsp:sp modelId="{8FBCCB8C-E0A3-4B06-8B1A-04B941E94952}">
      <dsp:nvSpPr>
        <dsp:cNvPr id="0" name=""/>
        <dsp:cNvSpPr/>
      </dsp:nvSpPr>
      <dsp:spPr>
        <a:xfrm flipH="1" flipV="1">
          <a:off x="5472611" y="2920290"/>
          <a:ext cx="215001" cy="3848455"/>
        </a:xfrm>
        <a:prstGeom prst="circularArrow">
          <a:avLst>
            <a:gd name="adj1" fmla="val 4687"/>
            <a:gd name="adj2" fmla="val 299029"/>
            <a:gd name="adj3" fmla="val 2541655"/>
            <a:gd name="adj4" fmla="val 15807420"/>
            <a:gd name="adj5" fmla="val 5469"/>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6B0601E6-ACCB-44BE-922A-74A1B355E5AF}">
      <dsp:nvSpPr>
        <dsp:cNvPr id="0" name=""/>
        <dsp:cNvSpPr/>
      </dsp:nvSpPr>
      <dsp:spPr>
        <a:xfrm>
          <a:off x="-1253177" y="432061"/>
          <a:ext cx="2506354" cy="2854227"/>
        </a:xfrm>
        <a:prstGeom prst="leftCircularArrow">
          <a:avLst>
            <a:gd name="adj1" fmla="val 6452"/>
            <a:gd name="adj2" fmla="val 429999"/>
            <a:gd name="adj3" fmla="val 10489124"/>
            <a:gd name="adj4" fmla="val 14837806"/>
            <a:gd name="adj5" fmla="val 7527"/>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6FB4E4C9-CFA4-408B-894B-3133BC88EC6C}">
      <dsp:nvSpPr>
        <dsp:cNvPr id="0" name=""/>
        <dsp:cNvSpPr/>
      </dsp:nvSpPr>
      <dsp:spPr>
        <a:xfrm>
          <a:off x="936097" y="-648067"/>
          <a:ext cx="3077431" cy="3077431"/>
        </a:xfrm>
        <a:prstGeom prst="circularArrow">
          <a:avLst>
            <a:gd name="adj1" fmla="val 5984"/>
            <a:gd name="adj2" fmla="val 394124"/>
            <a:gd name="adj3" fmla="val 13313824"/>
            <a:gd name="adj4" fmla="val 10508221"/>
            <a:gd name="adj5" fmla="val 6981"/>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378DB-B1A3-4BF6-8661-77B6002C4308}"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CC531-673E-4122-B411-9C6ACF175B8E}" type="slidenum">
              <a:rPr lang="en-GB" smtClean="0"/>
              <a:t>‹#›</a:t>
            </a:fld>
            <a:endParaRPr lang="en-GB"/>
          </a:p>
        </p:txBody>
      </p:sp>
    </p:spTree>
    <p:extLst>
      <p:ext uri="{BB962C8B-B14F-4D97-AF65-F5344CB8AC3E}">
        <p14:creationId xmlns:p14="http://schemas.microsoft.com/office/powerpoint/2010/main" val="200475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2286-E82F-933D-92F8-A2A0A7CB5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6AC54A-7444-9C60-E8E3-27FBC5F49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C5187B-484F-B055-57A8-D392337896FC}"/>
              </a:ext>
            </a:extLst>
          </p:cNvPr>
          <p:cNvSpPr>
            <a:spLocks noGrp="1"/>
          </p:cNvSpPr>
          <p:nvPr>
            <p:ph type="dt" sz="half" idx="10"/>
          </p:nvPr>
        </p:nvSpPr>
        <p:spPr/>
        <p:txBody>
          <a:bodyPr/>
          <a:lstStyle/>
          <a:p>
            <a:fld id="{2BB4C2D3-492C-44C7-96BD-29854EC91A3B}" type="datetimeFigureOut">
              <a:rPr lang="en-GB" smtClean="0"/>
              <a:t>21/02/2023</a:t>
            </a:fld>
            <a:endParaRPr lang="en-GB"/>
          </a:p>
        </p:txBody>
      </p:sp>
      <p:sp>
        <p:nvSpPr>
          <p:cNvPr id="5" name="Footer Placeholder 4">
            <a:extLst>
              <a:ext uri="{FF2B5EF4-FFF2-40B4-BE49-F238E27FC236}">
                <a16:creationId xmlns:a16="http://schemas.microsoft.com/office/drawing/2014/main" id="{009EEC2A-7AE8-C6FB-B776-B70E4FADEE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1302A-7EE8-33AF-949F-AA293C1D1FE0}"/>
              </a:ext>
            </a:extLst>
          </p:cNvPr>
          <p:cNvSpPr>
            <a:spLocks noGrp="1"/>
          </p:cNvSpPr>
          <p:nvPr>
            <p:ph type="sldNum" sz="quarter" idx="12"/>
          </p:nvPr>
        </p:nvSpPr>
        <p:spPr/>
        <p:txBody>
          <a:bodyPr/>
          <a:lstStyle/>
          <a:p>
            <a:fld id="{B0C1FF13-6653-474A-9809-779F604C9F0B}" type="slidenum">
              <a:rPr lang="en-GB" smtClean="0"/>
              <a:t>‹#›</a:t>
            </a:fld>
            <a:endParaRPr lang="en-GB"/>
          </a:p>
        </p:txBody>
      </p:sp>
    </p:spTree>
    <p:extLst>
      <p:ext uri="{BB962C8B-B14F-4D97-AF65-F5344CB8AC3E}">
        <p14:creationId xmlns:p14="http://schemas.microsoft.com/office/powerpoint/2010/main" val="245762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5087-E86E-A567-3252-9D9629081E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3ADB72-26D3-5CA9-C513-59942617F2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A44AC0-1B19-E848-6F3B-4A9D36F75598}"/>
              </a:ext>
            </a:extLst>
          </p:cNvPr>
          <p:cNvSpPr>
            <a:spLocks noGrp="1"/>
          </p:cNvSpPr>
          <p:nvPr>
            <p:ph type="dt" sz="half" idx="10"/>
          </p:nvPr>
        </p:nvSpPr>
        <p:spPr/>
        <p:txBody>
          <a:bodyPr/>
          <a:lstStyle/>
          <a:p>
            <a:fld id="{2BB4C2D3-492C-44C7-96BD-29854EC91A3B}" type="datetimeFigureOut">
              <a:rPr lang="en-GB" smtClean="0"/>
              <a:t>21/02/2023</a:t>
            </a:fld>
            <a:endParaRPr lang="en-GB"/>
          </a:p>
        </p:txBody>
      </p:sp>
      <p:sp>
        <p:nvSpPr>
          <p:cNvPr id="5" name="Footer Placeholder 4">
            <a:extLst>
              <a:ext uri="{FF2B5EF4-FFF2-40B4-BE49-F238E27FC236}">
                <a16:creationId xmlns:a16="http://schemas.microsoft.com/office/drawing/2014/main" id="{290FDEE7-3974-5C98-95AB-59AD77F06D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330B13-8486-9210-2C20-03767448FCEC}"/>
              </a:ext>
            </a:extLst>
          </p:cNvPr>
          <p:cNvSpPr>
            <a:spLocks noGrp="1"/>
          </p:cNvSpPr>
          <p:nvPr>
            <p:ph type="sldNum" sz="quarter" idx="12"/>
          </p:nvPr>
        </p:nvSpPr>
        <p:spPr/>
        <p:txBody>
          <a:bodyPr/>
          <a:lstStyle/>
          <a:p>
            <a:fld id="{B0C1FF13-6653-474A-9809-779F604C9F0B}" type="slidenum">
              <a:rPr lang="en-GB" smtClean="0"/>
              <a:t>‹#›</a:t>
            </a:fld>
            <a:endParaRPr lang="en-GB"/>
          </a:p>
        </p:txBody>
      </p:sp>
    </p:spTree>
    <p:extLst>
      <p:ext uri="{BB962C8B-B14F-4D97-AF65-F5344CB8AC3E}">
        <p14:creationId xmlns:p14="http://schemas.microsoft.com/office/powerpoint/2010/main" val="78398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0EE58-8099-1D67-7C34-2FC8ACC845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5DF0E5-E4F4-33DB-BC15-7AD8F73A32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080772-7345-0E9B-69CA-FAF482733EE6}"/>
              </a:ext>
            </a:extLst>
          </p:cNvPr>
          <p:cNvSpPr>
            <a:spLocks noGrp="1"/>
          </p:cNvSpPr>
          <p:nvPr>
            <p:ph type="dt" sz="half" idx="10"/>
          </p:nvPr>
        </p:nvSpPr>
        <p:spPr/>
        <p:txBody>
          <a:bodyPr/>
          <a:lstStyle/>
          <a:p>
            <a:fld id="{2BB4C2D3-492C-44C7-96BD-29854EC91A3B}" type="datetimeFigureOut">
              <a:rPr lang="en-GB" smtClean="0"/>
              <a:t>21/02/2023</a:t>
            </a:fld>
            <a:endParaRPr lang="en-GB"/>
          </a:p>
        </p:txBody>
      </p:sp>
      <p:sp>
        <p:nvSpPr>
          <p:cNvPr id="5" name="Footer Placeholder 4">
            <a:extLst>
              <a:ext uri="{FF2B5EF4-FFF2-40B4-BE49-F238E27FC236}">
                <a16:creationId xmlns:a16="http://schemas.microsoft.com/office/drawing/2014/main" id="{0A2DB9E6-904C-5BC5-5E74-245B33E838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E67717-4819-25D3-C495-7FBEF377FD51}"/>
              </a:ext>
            </a:extLst>
          </p:cNvPr>
          <p:cNvSpPr>
            <a:spLocks noGrp="1"/>
          </p:cNvSpPr>
          <p:nvPr>
            <p:ph type="sldNum" sz="quarter" idx="12"/>
          </p:nvPr>
        </p:nvSpPr>
        <p:spPr/>
        <p:txBody>
          <a:bodyPr/>
          <a:lstStyle/>
          <a:p>
            <a:fld id="{B0C1FF13-6653-474A-9809-779F604C9F0B}" type="slidenum">
              <a:rPr lang="en-GB" smtClean="0"/>
              <a:t>‹#›</a:t>
            </a:fld>
            <a:endParaRPr lang="en-GB"/>
          </a:p>
        </p:txBody>
      </p:sp>
    </p:spTree>
    <p:extLst>
      <p:ext uri="{BB962C8B-B14F-4D97-AF65-F5344CB8AC3E}">
        <p14:creationId xmlns:p14="http://schemas.microsoft.com/office/powerpoint/2010/main" val="142571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63C6-89D6-B7A3-01C1-83EFC11145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6C96E6-7E3C-80FB-8986-406EAC47E1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DC349-D219-2B85-BF48-58691D05462B}"/>
              </a:ext>
            </a:extLst>
          </p:cNvPr>
          <p:cNvSpPr>
            <a:spLocks noGrp="1"/>
          </p:cNvSpPr>
          <p:nvPr>
            <p:ph type="dt" sz="half" idx="10"/>
          </p:nvPr>
        </p:nvSpPr>
        <p:spPr/>
        <p:txBody>
          <a:bodyPr/>
          <a:lstStyle/>
          <a:p>
            <a:fld id="{2BB4C2D3-492C-44C7-96BD-29854EC91A3B}" type="datetimeFigureOut">
              <a:rPr lang="en-GB" smtClean="0"/>
              <a:t>21/02/2023</a:t>
            </a:fld>
            <a:endParaRPr lang="en-GB"/>
          </a:p>
        </p:txBody>
      </p:sp>
      <p:sp>
        <p:nvSpPr>
          <p:cNvPr id="5" name="Footer Placeholder 4">
            <a:extLst>
              <a:ext uri="{FF2B5EF4-FFF2-40B4-BE49-F238E27FC236}">
                <a16:creationId xmlns:a16="http://schemas.microsoft.com/office/drawing/2014/main" id="{16E2A86E-BABA-B509-99BC-1F824B5EAC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059AC3-9B5E-CB5A-BFBE-75AAA9F48168}"/>
              </a:ext>
            </a:extLst>
          </p:cNvPr>
          <p:cNvSpPr>
            <a:spLocks noGrp="1"/>
          </p:cNvSpPr>
          <p:nvPr>
            <p:ph type="sldNum" sz="quarter" idx="12"/>
          </p:nvPr>
        </p:nvSpPr>
        <p:spPr/>
        <p:txBody>
          <a:bodyPr/>
          <a:lstStyle/>
          <a:p>
            <a:fld id="{B0C1FF13-6653-474A-9809-779F604C9F0B}" type="slidenum">
              <a:rPr lang="en-GB" smtClean="0"/>
              <a:t>‹#›</a:t>
            </a:fld>
            <a:endParaRPr lang="en-GB"/>
          </a:p>
        </p:txBody>
      </p:sp>
    </p:spTree>
    <p:extLst>
      <p:ext uri="{BB962C8B-B14F-4D97-AF65-F5344CB8AC3E}">
        <p14:creationId xmlns:p14="http://schemas.microsoft.com/office/powerpoint/2010/main" val="359323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8225-3C7A-12CB-5D15-27A0F4429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298D7A-46D6-7035-E247-A22E582962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60340D-F49B-6918-7BA2-CB41EA13E71C}"/>
              </a:ext>
            </a:extLst>
          </p:cNvPr>
          <p:cNvSpPr>
            <a:spLocks noGrp="1"/>
          </p:cNvSpPr>
          <p:nvPr>
            <p:ph type="dt" sz="half" idx="10"/>
          </p:nvPr>
        </p:nvSpPr>
        <p:spPr/>
        <p:txBody>
          <a:bodyPr/>
          <a:lstStyle/>
          <a:p>
            <a:fld id="{2BB4C2D3-492C-44C7-96BD-29854EC91A3B}" type="datetimeFigureOut">
              <a:rPr lang="en-GB" smtClean="0"/>
              <a:t>21/02/2023</a:t>
            </a:fld>
            <a:endParaRPr lang="en-GB"/>
          </a:p>
        </p:txBody>
      </p:sp>
      <p:sp>
        <p:nvSpPr>
          <p:cNvPr id="5" name="Footer Placeholder 4">
            <a:extLst>
              <a:ext uri="{FF2B5EF4-FFF2-40B4-BE49-F238E27FC236}">
                <a16:creationId xmlns:a16="http://schemas.microsoft.com/office/drawing/2014/main" id="{A993FB04-EB43-3ACC-2B58-9D054F00BE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5E0EC3-6F48-ACF8-0D2A-95BD37FE9185}"/>
              </a:ext>
            </a:extLst>
          </p:cNvPr>
          <p:cNvSpPr>
            <a:spLocks noGrp="1"/>
          </p:cNvSpPr>
          <p:nvPr>
            <p:ph type="sldNum" sz="quarter" idx="12"/>
          </p:nvPr>
        </p:nvSpPr>
        <p:spPr/>
        <p:txBody>
          <a:bodyPr/>
          <a:lstStyle/>
          <a:p>
            <a:fld id="{B0C1FF13-6653-474A-9809-779F604C9F0B}" type="slidenum">
              <a:rPr lang="en-GB" smtClean="0"/>
              <a:t>‹#›</a:t>
            </a:fld>
            <a:endParaRPr lang="en-GB"/>
          </a:p>
        </p:txBody>
      </p:sp>
    </p:spTree>
    <p:extLst>
      <p:ext uri="{BB962C8B-B14F-4D97-AF65-F5344CB8AC3E}">
        <p14:creationId xmlns:p14="http://schemas.microsoft.com/office/powerpoint/2010/main" val="50924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743F-D5A7-0031-B25F-0FE337D378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C38FD4-41B1-6664-2A66-E8AAA84A02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936B2A-01B4-1B43-FCFA-30D47E6DC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1259B4-53E4-2D41-030D-A9702E278CAA}"/>
              </a:ext>
            </a:extLst>
          </p:cNvPr>
          <p:cNvSpPr>
            <a:spLocks noGrp="1"/>
          </p:cNvSpPr>
          <p:nvPr>
            <p:ph type="dt" sz="half" idx="10"/>
          </p:nvPr>
        </p:nvSpPr>
        <p:spPr/>
        <p:txBody>
          <a:bodyPr/>
          <a:lstStyle/>
          <a:p>
            <a:fld id="{2BB4C2D3-492C-44C7-96BD-29854EC91A3B}" type="datetimeFigureOut">
              <a:rPr lang="en-GB" smtClean="0"/>
              <a:t>21/02/2023</a:t>
            </a:fld>
            <a:endParaRPr lang="en-GB"/>
          </a:p>
        </p:txBody>
      </p:sp>
      <p:sp>
        <p:nvSpPr>
          <p:cNvPr id="6" name="Footer Placeholder 5">
            <a:extLst>
              <a:ext uri="{FF2B5EF4-FFF2-40B4-BE49-F238E27FC236}">
                <a16:creationId xmlns:a16="http://schemas.microsoft.com/office/drawing/2014/main" id="{809FC67C-C2EB-2D27-CEB6-BF680943AE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1AC6C6-827A-CC72-BD68-D146A337E33E}"/>
              </a:ext>
            </a:extLst>
          </p:cNvPr>
          <p:cNvSpPr>
            <a:spLocks noGrp="1"/>
          </p:cNvSpPr>
          <p:nvPr>
            <p:ph type="sldNum" sz="quarter" idx="12"/>
          </p:nvPr>
        </p:nvSpPr>
        <p:spPr/>
        <p:txBody>
          <a:bodyPr/>
          <a:lstStyle/>
          <a:p>
            <a:fld id="{B0C1FF13-6653-474A-9809-779F604C9F0B}" type="slidenum">
              <a:rPr lang="en-GB" smtClean="0"/>
              <a:t>‹#›</a:t>
            </a:fld>
            <a:endParaRPr lang="en-GB"/>
          </a:p>
        </p:txBody>
      </p:sp>
    </p:spTree>
    <p:extLst>
      <p:ext uri="{BB962C8B-B14F-4D97-AF65-F5344CB8AC3E}">
        <p14:creationId xmlns:p14="http://schemas.microsoft.com/office/powerpoint/2010/main" val="40342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5995-8958-8883-97BA-1961AFAD9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C086CA-7719-1E7F-5A56-1DDBF45F2B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69E13D-8F7F-3B8C-51D7-1DD2426E2E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271AD7-3978-3ED4-9975-0250C2F91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A2E827-8CDA-E9DF-EBB8-1FCB2F0976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5308D0-DEDD-63C6-2E3E-C701F9D0A6D6}"/>
              </a:ext>
            </a:extLst>
          </p:cNvPr>
          <p:cNvSpPr>
            <a:spLocks noGrp="1"/>
          </p:cNvSpPr>
          <p:nvPr>
            <p:ph type="dt" sz="half" idx="10"/>
          </p:nvPr>
        </p:nvSpPr>
        <p:spPr/>
        <p:txBody>
          <a:bodyPr/>
          <a:lstStyle/>
          <a:p>
            <a:fld id="{2BB4C2D3-492C-44C7-96BD-29854EC91A3B}" type="datetimeFigureOut">
              <a:rPr lang="en-GB" smtClean="0"/>
              <a:t>21/02/2023</a:t>
            </a:fld>
            <a:endParaRPr lang="en-GB"/>
          </a:p>
        </p:txBody>
      </p:sp>
      <p:sp>
        <p:nvSpPr>
          <p:cNvPr id="8" name="Footer Placeholder 7">
            <a:extLst>
              <a:ext uri="{FF2B5EF4-FFF2-40B4-BE49-F238E27FC236}">
                <a16:creationId xmlns:a16="http://schemas.microsoft.com/office/drawing/2014/main" id="{1146CC23-72D2-CC3A-F660-B0DA6C09A5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7A10C1-341B-6FE2-EF82-EBB125A83777}"/>
              </a:ext>
            </a:extLst>
          </p:cNvPr>
          <p:cNvSpPr>
            <a:spLocks noGrp="1"/>
          </p:cNvSpPr>
          <p:nvPr>
            <p:ph type="sldNum" sz="quarter" idx="12"/>
          </p:nvPr>
        </p:nvSpPr>
        <p:spPr/>
        <p:txBody>
          <a:bodyPr/>
          <a:lstStyle/>
          <a:p>
            <a:fld id="{B0C1FF13-6653-474A-9809-779F604C9F0B}" type="slidenum">
              <a:rPr lang="en-GB" smtClean="0"/>
              <a:t>‹#›</a:t>
            </a:fld>
            <a:endParaRPr lang="en-GB"/>
          </a:p>
        </p:txBody>
      </p:sp>
    </p:spTree>
    <p:extLst>
      <p:ext uri="{BB962C8B-B14F-4D97-AF65-F5344CB8AC3E}">
        <p14:creationId xmlns:p14="http://schemas.microsoft.com/office/powerpoint/2010/main" val="418194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42F3-D1DE-541B-7FF4-F0A9888541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7B631A-586C-0DD1-CF25-67C3D1519225}"/>
              </a:ext>
            </a:extLst>
          </p:cNvPr>
          <p:cNvSpPr>
            <a:spLocks noGrp="1"/>
          </p:cNvSpPr>
          <p:nvPr>
            <p:ph type="dt" sz="half" idx="10"/>
          </p:nvPr>
        </p:nvSpPr>
        <p:spPr/>
        <p:txBody>
          <a:bodyPr/>
          <a:lstStyle/>
          <a:p>
            <a:fld id="{2BB4C2D3-492C-44C7-96BD-29854EC91A3B}" type="datetimeFigureOut">
              <a:rPr lang="en-GB" smtClean="0"/>
              <a:t>21/02/2023</a:t>
            </a:fld>
            <a:endParaRPr lang="en-GB"/>
          </a:p>
        </p:txBody>
      </p:sp>
      <p:sp>
        <p:nvSpPr>
          <p:cNvPr id="4" name="Footer Placeholder 3">
            <a:extLst>
              <a:ext uri="{FF2B5EF4-FFF2-40B4-BE49-F238E27FC236}">
                <a16:creationId xmlns:a16="http://schemas.microsoft.com/office/drawing/2014/main" id="{6895E327-EEEF-5052-6A7B-351425316D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BEC293-E64F-2FF2-DC2B-3D10A0D9B516}"/>
              </a:ext>
            </a:extLst>
          </p:cNvPr>
          <p:cNvSpPr>
            <a:spLocks noGrp="1"/>
          </p:cNvSpPr>
          <p:nvPr>
            <p:ph type="sldNum" sz="quarter" idx="12"/>
          </p:nvPr>
        </p:nvSpPr>
        <p:spPr/>
        <p:txBody>
          <a:bodyPr/>
          <a:lstStyle/>
          <a:p>
            <a:fld id="{B0C1FF13-6653-474A-9809-779F604C9F0B}" type="slidenum">
              <a:rPr lang="en-GB" smtClean="0"/>
              <a:t>‹#›</a:t>
            </a:fld>
            <a:endParaRPr lang="en-GB"/>
          </a:p>
        </p:txBody>
      </p:sp>
    </p:spTree>
    <p:extLst>
      <p:ext uri="{BB962C8B-B14F-4D97-AF65-F5344CB8AC3E}">
        <p14:creationId xmlns:p14="http://schemas.microsoft.com/office/powerpoint/2010/main" val="134664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2803F8-326E-1148-9F89-205DB03C11ED}"/>
              </a:ext>
            </a:extLst>
          </p:cNvPr>
          <p:cNvSpPr>
            <a:spLocks noGrp="1"/>
          </p:cNvSpPr>
          <p:nvPr>
            <p:ph type="dt" sz="half" idx="10"/>
          </p:nvPr>
        </p:nvSpPr>
        <p:spPr/>
        <p:txBody>
          <a:bodyPr/>
          <a:lstStyle/>
          <a:p>
            <a:fld id="{2BB4C2D3-492C-44C7-96BD-29854EC91A3B}" type="datetimeFigureOut">
              <a:rPr lang="en-GB" smtClean="0"/>
              <a:t>21/02/2023</a:t>
            </a:fld>
            <a:endParaRPr lang="en-GB"/>
          </a:p>
        </p:txBody>
      </p:sp>
      <p:sp>
        <p:nvSpPr>
          <p:cNvPr id="3" name="Footer Placeholder 2">
            <a:extLst>
              <a:ext uri="{FF2B5EF4-FFF2-40B4-BE49-F238E27FC236}">
                <a16:creationId xmlns:a16="http://schemas.microsoft.com/office/drawing/2014/main" id="{3105CCA8-11B4-C420-6E97-C1E7B28AB3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DE7534-3FC9-422E-A145-B0642E850A84}"/>
              </a:ext>
            </a:extLst>
          </p:cNvPr>
          <p:cNvSpPr>
            <a:spLocks noGrp="1"/>
          </p:cNvSpPr>
          <p:nvPr>
            <p:ph type="sldNum" sz="quarter" idx="12"/>
          </p:nvPr>
        </p:nvSpPr>
        <p:spPr/>
        <p:txBody>
          <a:bodyPr/>
          <a:lstStyle/>
          <a:p>
            <a:fld id="{B0C1FF13-6653-474A-9809-779F604C9F0B}" type="slidenum">
              <a:rPr lang="en-GB" smtClean="0"/>
              <a:t>‹#›</a:t>
            </a:fld>
            <a:endParaRPr lang="en-GB"/>
          </a:p>
        </p:txBody>
      </p:sp>
    </p:spTree>
    <p:extLst>
      <p:ext uri="{BB962C8B-B14F-4D97-AF65-F5344CB8AC3E}">
        <p14:creationId xmlns:p14="http://schemas.microsoft.com/office/powerpoint/2010/main" val="195545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BFEA-1B93-32DC-A325-D73C11B0D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CE4EEE-8B71-EB7E-10FD-108632F79F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BF261E-8AB4-0849-0585-BFEBCA91C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8AF3E-8BED-CFAD-FA07-670EE4316E2A}"/>
              </a:ext>
            </a:extLst>
          </p:cNvPr>
          <p:cNvSpPr>
            <a:spLocks noGrp="1"/>
          </p:cNvSpPr>
          <p:nvPr>
            <p:ph type="dt" sz="half" idx="10"/>
          </p:nvPr>
        </p:nvSpPr>
        <p:spPr/>
        <p:txBody>
          <a:bodyPr/>
          <a:lstStyle/>
          <a:p>
            <a:fld id="{2BB4C2D3-492C-44C7-96BD-29854EC91A3B}" type="datetimeFigureOut">
              <a:rPr lang="en-GB" smtClean="0"/>
              <a:t>21/02/2023</a:t>
            </a:fld>
            <a:endParaRPr lang="en-GB"/>
          </a:p>
        </p:txBody>
      </p:sp>
      <p:sp>
        <p:nvSpPr>
          <p:cNvPr id="6" name="Footer Placeholder 5">
            <a:extLst>
              <a:ext uri="{FF2B5EF4-FFF2-40B4-BE49-F238E27FC236}">
                <a16:creationId xmlns:a16="http://schemas.microsoft.com/office/drawing/2014/main" id="{F5859273-3151-7032-E964-167D6A3037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99E791-D2C4-2BBF-4759-4FCCF8BEC7DD}"/>
              </a:ext>
            </a:extLst>
          </p:cNvPr>
          <p:cNvSpPr>
            <a:spLocks noGrp="1"/>
          </p:cNvSpPr>
          <p:nvPr>
            <p:ph type="sldNum" sz="quarter" idx="12"/>
          </p:nvPr>
        </p:nvSpPr>
        <p:spPr/>
        <p:txBody>
          <a:bodyPr/>
          <a:lstStyle/>
          <a:p>
            <a:fld id="{B0C1FF13-6653-474A-9809-779F604C9F0B}" type="slidenum">
              <a:rPr lang="en-GB" smtClean="0"/>
              <a:t>‹#›</a:t>
            </a:fld>
            <a:endParaRPr lang="en-GB"/>
          </a:p>
        </p:txBody>
      </p:sp>
    </p:spTree>
    <p:extLst>
      <p:ext uri="{BB962C8B-B14F-4D97-AF65-F5344CB8AC3E}">
        <p14:creationId xmlns:p14="http://schemas.microsoft.com/office/powerpoint/2010/main" val="147017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B400-29C1-F2A0-C444-07DD764A35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492260-5851-9EEE-EC04-D563DB141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0E6870-A4F6-A461-2BDC-266EC2232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3AB12B-41B8-F0D8-1C6B-0487B24A62D5}"/>
              </a:ext>
            </a:extLst>
          </p:cNvPr>
          <p:cNvSpPr>
            <a:spLocks noGrp="1"/>
          </p:cNvSpPr>
          <p:nvPr>
            <p:ph type="dt" sz="half" idx="10"/>
          </p:nvPr>
        </p:nvSpPr>
        <p:spPr/>
        <p:txBody>
          <a:bodyPr/>
          <a:lstStyle/>
          <a:p>
            <a:fld id="{2BB4C2D3-492C-44C7-96BD-29854EC91A3B}" type="datetimeFigureOut">
              <a:rPr lang="en-GB" smtClean="0"/>
              <a:t>21/02/2023</a:t>
            </a:fld>
            <a:endParaRPr lang="en-GB"/>
          </a:p>
        </p:txBody>
      </p:sp>
      <p:sp>
        <p:nvSpPr>
          <p:cNvPr id="6" name="Footer Placeholder 5">
            <a:extLst>
              <a:ext uri="{FF2B5EF4-FFF2-40B4-BE49-F238E27FC236}">
                <a16:creationId xmlns:a16="http://schemas.microsoft.com/office/drawing/2014/main" id="{E850845E-3D59-B2F4-C3C4-6D6DBB821E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A7297E-8D4A-B84C-6197-7D0ED2570244}"/>
              </a:ext>
            </a:extLst>
          </p:cNvPr>
          <p:cNvSpPr>
            <a:spLocks noGrp="1"/>
          </p:cNvSpPr>
          <p:nvPr>
            <p:ph type="sldNum" sz="quarter" idx="12"/>
          </p:nvPr>
        </p:nvSpPr>
        <p:spPr/>
        <p:txBody>
          <a:bodyPr/>
          <a:lstStyle/>
          <a:p>
            <a:fld id="{B0C1FF13-6653-474A-9809-779F604C9F0B}" type="slidenum">
              <a:rPr lang="en-GB" smtClean="0"/>
              <a:t>‹#›</a:t>
            </a:fld>
            <a:endParaRPr lang="en-GB"/>
          </a:p>
        </p:txBody>
      </p:sp>
    </p:spTree>
    <p:extLst>
      <p:ext uri="{BB962C8B-B14F-4D97-AF65-F5344CB8AC3E}">
        <p14:creationId xmlns:p14="http://schemas.microsoft.com/office/powerpoint/2010/main" val="152140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4E2853-F249-2EBD-FA60-65EB9AFE74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E06512-675C-6664-54D8-22AF0CDBB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FC9AA-38C5-2721-991A-610BFE726C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4C2D3-492C-44C7-96BD-29854EC91A3B}" type="datetimeFigureOut">
              <a:rPr lang="en-GB" smtClean="0"/>
              <a:t>21/02/2023</a:t>
            </a:fld>
            <a:endParaRPr lang="en-GB"/>
          </a:p>
        </p:txBody>
      </p:sp>
      <p:sp>
        <p:nvSpPr>
          <p:cNvPr id="5" name="Footer Placeholder 4">
            <a:extLst>
              <a:ext uri="{FF2B5EF4-FFF2-40B4-BE49-F238E27FC236}">
                <a16:creationId xmlns:a16="http://schemas.microsoft.com/office/drawing/2014/main" id="{0D319521-191E-079A-32F1-658AEB092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EE8070-CA2E-9289-0888-CCD1DF1AA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1FF13-6653-474A-9809-779F604C9F0B}" type="slidenum">
              <a:rPr lang="en-GB" smtClean="0"/>
              <a:t>‹#›</a:t>
            </a:fld>
            <a:endParaRPr lang="en-GB"/>
          </a:p>
        </p:txBody>
      </p:sp>
    </p:spTree>
    <p:extLst>
      <p:ext uri="{BB962C8B-B14F-4D97-AF65-F5344CB8AC3E}">
        <p14:creationId xmlns:p14="http://schemas.microsoft.com/office/powerpoint/2010/main" val="74507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15s30m.co.uk/workshops-mission-packs/" TargetMode="External"/><Relationship Id="rId2" Type="http://schemas.openxmlformats.org/officeDocument/2006/relationships/hyperlink" Target="https://q.health.org.uk/community/groups/staff-wellbeing-and-quality-health-care/"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15s30m.co.uk/workshops-mission-packs/"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image" Target="../media/image33.png"/><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15s30m.co.uk" TargetMode="External"/><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15s30m.co.uk" TargetMode="External"/><Relationship Id="rId2" Type="http://schemas.openxmlformats.org/officeDocument/2006/relationships/hyperlink" Target="http://15s30m.co.uk/wp-content/uploads/2020/06/15s30m-Hero-questions-new2.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15s30m.co.u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q.health.org.uk/community/groups/improving-joy-in-wor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q.health.org.uk/event/q-liberating-structures-user-group/" TargetMode="External"/><Relationship Id="rId2" Type="http://schemas.openxmlformats.org/officeDocument/2006/relationships/hyperlink" Target="https://www.liberatingstructures.com/14-min-spec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QrM2cJjni5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7364B-7FCB-CF54-4056-D4D5CB25007B}"/>
              </a:ext>
            </a:extLst>
          </p:cNvPr>
          <p:cNvSpPr>
            <a:spLocks noGrp="1"/>
          </p:cNvSpPr>
          <p:nvPr>
            <p:ph type="ctrTitle"/>
          </p:nvPr>
        </p:nvSpPr>
        <p:spPr>
          <a:xfrm>
            <a:off x="5297762" y="640080"/>
            <a:ext cx="6251110" cy="3566160"/>
          </a:xfrm>
        </p:spPr>
        <p:txBody>
          <a:bodyPr anchor="b">
            <a:normAutofit/>
          </a:bodyPr>
          <a:lstStyle/>
          <a:p>
            <a:pPr algn="l"/>
            <a:r>
              <a:rPr lang="en-GB" sz="5400" dirty="0"/>
              <a:t>Staff wellbeing Special Interest Group </a:t>
            </a:r>
            <a:br>
              <a:rPr lang="en-GB" sz="5400" dirty="0"/>
            </a:br>
            <a:r>
              <a:rPr lang="en-GB" sz="5400" dirty="0"/>
              <a:t>The Q Community</a:t>
            </a:r>
            <a:br>
              <a:rPr lang="en-GB" sz="5400" dirty="0"/>
            </a:br>
            <a:r>
              <a:rPr lang="en-GB" sz="1800" dirty="0">
                <a:hlinkClick r:id="rId2"/>
              </a:rPr>
              <a:t>Staff wellbeing SIG</a:t>
            </a:r>
            <a:endParaRPr lang="en-GB" sz="1800" dirty="0"/>
          </a:p>
        </p:txBody>
      </p:sp>
      <p:sp>
        <p:nvSpPr>
          <p:cNvPr id="3" name="Subtitle 2">
            <a:extLst>
              <a:ext uri="{FF2B5EF4-FFF2-40B4-BE49-F238E27FC236}">
                <a16:creationId xmlns:a16="http://schemas.microsoft.com/office/drawing/2014/main" id="{717419BF-6436-0583-A40F-A3EB06E944DE}"/>
              </a:ext>
            </a:extLst>
          </p:cNvPr>
          <p:cNvSpPr>
            <a:spLocks noGrp="1"/>
          </p:cNvSpPr>
          <p:nvPr>
            <p:ph type="subTitle" idx="1"/>
          </p:nvPr>
        </p:nvSpPr>
        <p:spPr>
          <a:xfrm>
            <a:off x="5297760" y="4636008"/>
            <a:ext cx="6251111" cy="1572768"/>
          </a:xfrm>
        </p:spPr>
        <p:txBody>
          <a:bodyPr>
            <a:normAutofit/>
          </a:bodyPr>
          <a:lstStyle/>
          <a:p>
            <a:pPr algn="l"/>
            <a:r>
              <a:rPr lang="en-GB" dirty="0"/>
              <a:t>Ideas to help each other find more time</a:t>
            </a:r>
          </a:p>
          <a:p>
            <a:pPr algn="l"/>
            <a:r>
              <a:rPr lang="en-GB" dirty="0">
                <a:hlinkClick r:id="rId3"/>
              </a:rPr>
              <a:t>15sec30min</a:t>
            </a:r>
            <a:endParaRPr lang="en-GB" dirty="0"/>
          </a:p>
        </p:txBody>
      </p:sp>
      <p:pic>
        <p:nvPicPr>
          <p:cNvPr id="4" name="Picture 3">
            <a:extLst>
              <a:ext uri="{FF2B5EF4-FFF2-40B4-BE49-F238E27FC236}">
                <a16:creationId xmlns:a16="http://schemas.microsoft.com/office/drawing/2014/main" id="{BB3346AB-0EA6-2F47-BDCD-BC6AD45650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7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514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application&#10;&#10;Description automatically generated">
            <a:extLst>
              <a:ext uri="{FF2B5EF4-FFF2-40B4-BE49-F238E27FC236}">
                <a16:creationId xmlns:a16="http://schemas.microsoft.com/office/drawing/2014/main" id="{B083935E-6DBF-5C25-200F-156090B31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944" y="643467"/>
            <a:ext cx="8284111"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5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D4439D8D-55E0-E58E-A32B-9A7CDCCAD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766" y="643467"/>
            <a:ext cx="7528467" cy="5571066"/>
          </a:xfrm>
          <a:prstGeom prst="rect">
            <a:avLst/>
          </a:prstGeom>
        </p:spPr>
      </p:pic>
    </p:spTree>
    <p:extLst>
      <p:ext uri="{BB962C8B-B14F-4D97-AF65-F5344CB8AC3E}">
        <p14:creationId xmlns:p14="http://schemas.microsoft.com/office/powerpoint/2010/main" val="379813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CF5AC754-3068-F515-F5B6-986382A35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160" y="643467"/>
            <a:ext cx="757968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12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EDAF36-4699-9EF3-9844-F68425FF25B8}"/>
              </a:ext>
            </a:extLst>
          </p:cNvPr>
          <p:cNvSpPr>
            <a:spLocks noGrp="1"/>
          </p:cNvSpPr>
          <p:nvPr>
            <p:ph type="title"/>
          </p:nvPr>
        </p:nvSpPr>
        <p:spPr>
          <a:xfrm>
            <a:off x="643467" y="321734"/>
            <a:ext cx="10905066" cy="1135737"/>
          </a:xfrm>
        </p:spPr>
        <p:txBody>
          <a:bodyPr>
            <a:normAutofit/>
          </a:bodyPr>
          <a:lstStyle/>
          <a:p>
            <a:pPr marL="0" indent="0">
              <a:buNone/>
            </a:pPr>
            <a:r>
              <a:rPr lang="en-GB" sz="2000" dirty="0"/>
              <a:t>Where to access more information on 15sec30min </a:t>
            </a:r>
            <a:r>
              <a:rPr lang="en-GB" sz="2000" dirty="0">
                <a:hlinkClick r:id="rId2"/>
              </a:rPr>
              <a:t>Mission Pack</a:t>
            </a:r>
            <a:br>
              <a:rPr lang="en-GB" sz="2000" dirty="0"/>
            </a:br>
            <a:br>
              <a:rPr lang="en-GB" sz="2000" dirty="0"/>
            </a:br>
            <a:endParaRPr lang="en-GB" sz="2000"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DD1EA19-1338-C18E-63F0-4D41C9A01393}"/>
              </a:ext>
            </a:extLst>
          </p:cNvPr>
          <p:cNvGraphicFramePr>
            <a:graphicFrameLocks noGrp="1"/>
          </p:cNvGraphicFramePr>
          <p:nvPr>
            <p:ph idx="1"/>
            <p:extLst>
              <p:ext uri="{D42A27DB-BD31-4B8C-83A1-F6EECF244321}">
                <p14:modId xmlns:p14="http://schemas.microsoft.com/office/powerpoint/2010/main" val="20320364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8240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BBC774-17F3-AB58-15E9-C8217FF91672}"/>
              </a:ext>
            </a:extLst>
          </p:cNvPr>
          <p:cNvSpPr>
            <a:spLocks noGrp="1"/>
          </p:cNvSpPr>
          <p:nvPr>
            <p:ph type="title"/>
          </p:nvPr>
        </p:nvSpPr>
        <p:spPr>
          <a:xfrm>
            <a:off x="643467" y="321734"/>
            <a:ext cx="10905066" cy="1135737"/>
          </a:xfrm>
        </p:spPr>
        <p:txBody>
          <a:bodyPr>
            <a:normAutofit/>
          </a:bodyPr>
          <a:lstStyle/>
          <a:p>
            <a:r>
              <a:rPr lang="en-GB" sz="1700" dirty="0"/>
              <a:t>Time to explore further The aim of this session is to invite curiosity around 15sec30min in order that people decide for themselves to visit the site to find out more and consider running a workshop with their own teams. However, we also wanted to provide space to explore the Mission pack</a:t>
            </a:r>
            <a:br>
              <a:rPr lang="en-GB" sz="1700" dirty="0"/>
            </a:br>
            <a:endParaRPr lang="en-GB" sz="1700" dirty="0"/>
          </a:p>
        </p:txBody>
      </p:sp>
      <p:sp>
        <p:nvSpPr>
          <p:cNvPr id="20"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92376CB9-7FDA-841E-8B18-A23E188E36D1}"/>
              </a:ext>
            </a:extLst>
          </p:cNvPr>
          <p:cNvGraphicFramePr>
            <a:graphicFrameLocks noGrp="1"/>
          </p:cNvGraphicFramePr>
          <p:nvPr>
            <p:ph idx="1"/>
            <p:extLst>
              <p:ext uri="{D42A27DB-BD31-4B8C-83A1-F6EECF244321}">
                <p14:modId xmlns:p14="http://schemas.microsoft.com/office/powerpoint/2010/main" val="19320773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108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7888" y="980728"/>
            <a:ext cx="2808312" cy="400110"/>
          </a:xfrm>
          <a:prstGeom prst="rect">
            <a:avLst/>
          </a:prstGeom>
          <a:noFill/>
        </p:spPr>
        <p:txBody>
          <a:bodyPr wrap="square" rtlCol="0">
            <a:spAutoFit/>
          </a:bodyPr>
          <a:lstStyle/>
          <a:p>
            <a:r>
              <a:rPr lang="en-GB" sz="2000" b="1" dirty="0">
                <a:latin typeface="Tempus Sans ITC" panose="04020404030D07020202" pitchFamily="82" charset="0"/>
              </a:rPr>
              <a:t>Its frustrating when…..</a:t>
            </a:r>
          </a:p>
        </p:txBody>
      </p:sp>
      <p:pic>
        <p:nvPicPr>
          <p:cNvPr id="1027" name="Picture 3" descr="6d07c4a9-56dc-4594-98b1-cca1c6a9a34b@bthf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029" r="23769" b="41652"/>
          <a:stretch/>
        </p:blipFill>
        <p:spPr bwMode="auto">
          <a:xfrm>
            <a:off x="1665931" y="3429000"/>
            <a:ext cx="1953491" cy="273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6d07c4a9-56dc-4594-98b1-cca1c6a9a34b@bthf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03" r="65064" b="31301"/>
          <a:stretch/>
        </p:blipFill>
        <p:spPr bwMode="auto">
          <a:xfrm>
            <a:off x="1655600" y="1165394"/>
            <a:ext cx="168000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470354" y="1350060"/>
            <a:ext cx="6730102" cy="179090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059644" y="3853500"/>
            <a:ext cx="2808312" cy="400110"/>
          </a:xfrm>
          <a:prstGeom prst="rect">
            <a:avLst/>
          </a:prstGeom>
          <a:noFill/>
        </p:spPr>
        <p:txBody>
          <a:bodyPr wrap="square" rtlCol="0">
            <a:spAutoFit/>
          </a:bodyPr>
          <a:lstStyle/>
          <a:p>
            <a:r>
              <a:rPr lang="en-GB" sz="2000" b="1" dirty="0">
                <a:latin typeface="Tempus Sans ITC" panose="04020404030D07020202" pitchFamily="82" charset="0"/>
              </a:rPr>
              <a:t>I can increase Joy by…..</a:t>
            </a:r>
          </a:p>
        </p:txBody>
      </p:sp>
      <p:sp>
        <p:nvSpPr>
          <p:cNvPr id="13" name="Rectangle 12"/>
          <p:cNvSpPr/>
          <p:nvPr/>
        </p:nvSpPr>
        <p:spPr>
          <a:xfrm>
            <a:off x="3512631" y="4290589"/>
            <a:ext cx="6730102" cy="1790908"/>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0046" t="8334" r="7588" b="11350"/>
          <a:stretch/>
        </p:blipFill>
        <p:spPr>
          <a:xfrm>
            <a:off x="1743917" y="71670"/>
            <a:ext cx="826871" cy="1144837"/>
          </a:xfrm>
          <a:prstGeom prst="rect">
            <a:avLst/>
          </a:prstGeom>
        </p:spPr>
      </p:pic>
      <p:sp>
        <p:nvSpPr>
          <p:cNvPr id="3" name="TextBox 2"/>
          <p:cNvSpPr txBox="1"/>
          <p:nvPr/>
        </p:nvSpPr>
        <p:spPr>
          <a:xfrm>
            <a:off x="3335601" y="260649"/>
            <a:ext cx="5895737" cy="584775"/>
          </a:xfrm>
          <a:prstGeom prst="rect">
            <a:avLst/>
          </a:prstGeom>
          <a:noFill/>
        </p:spPr>
        <p:txBody>
          <a:bodyPr wrap="square" rtlCol="0">
            <a:spAutoFit/>
          </a:bodyPr>
          <a:lstStyle/>
          <a:p>
            <a:r>
              <a:rPr lang="en-GB" sz="3200" b="1" dirty="0">
                <a:latin typeface="Tempus Sans ITC" panose="04020404030D07020202" pitchFamily="82" charset="0"/>
              </a:rPr>
              <a:t>My 15s30m Mission Pack </a:t>
            </a:r>
          </a:p>
        </p:txBody>
      </p:sp>
    </p:spTree>
    <p:extLst>
      <p:ext uri="{BB962C8B-B14F-4D97-AF65-F5344CB8AC3E}">
        <p14:creationId xmlns:p14="http://schemas.microsoft.com/office/powerpoint/2010/main" val="153113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48542109"/>
              </p:ext>
            </p:extLst>
          </p:nvPr>
        </p:nvGraphicFramePr>
        <p:xfrm>
          <a:off x="2976252" y="150682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46404170"/>
              </p:ext>
            </p:extLst>
          </p:nvPr>
        </p:nvGraphicFramePr>
        <p:xfrm>
          <a:off x="263352" y="2420888"/>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432806480"/>
              </p:ext>
            </p:extLst>
          </p:nvPr>
        </p:nvGraphicFramePr>
        <p:xfrm>
          <a:off x="5820895" y="584154"/>
          <a:ext cx="5580112" cy="63367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Down Arrow Callout 9"/>
          <p:cNvSpPr/>
          <p:nvPr/>
        </p:nvSpPr>
        <p:spPr>
          <a:xfrm>
            <a:off x="1991544" y="764704"/>
            <a:ext cx="2808312" cy="1512168"/>
          </a:xfrm>
          <a:prstGeom prst="down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p:nvPicPr>
        <p:blipFill rotWithShape="1">
          <a:blip r:embed="rId17" cstate="print">
            <a:extLst>
              <a:ext uri="{28A0092B-C50C-407E-A947-70E740481C1C}">
                <a14:useLocalDpi xmlns:a14="http://schemas.microsoft.com/office/drawing/2010/main" val="0"/>
              </a:ext>
            </a:extLst>
          </a:blip>
          <a:srcRect l="10046" t="8334" r="7588" b="11350"/>
          <a:stretch/>
        </p:blipFill>
        <p:spPr>
          <a:xfrm>
            <a:off x="9464915" y="155148"/>
            <a:ext cx="986349" cy="1365641"/>
          </a:xfrm>
          <a:prstGeom prst="rect">
            <a:avLst/>
          </a:prstGeom>
        </p:spPr>
      </p:pic>
      <p:sp>
        <p:nvSpPr>
          <p:cNvPr id="9" name="TextBox 8"/>
          <p:cNvSpPr txBox="1"/>
          <p:nvPr/>
        </p:nvSpPr>
        <p:spPr>
          <a:xfrm rot="20098988">
            <a:off x="4824374" y="492974"/>
            <a:ext cx="2399757" cy="307777"/>
          </a:xfrm>
          <a:prstGeom prst="rect">
            <a:avLst/>
          </a:prstGeom>
          <a:noFill/>
        </p:spPr>
        <p:txBody>
          <a:bodyPr wrap="square" rtlCol="0">
            <a:spAutoFit/>
          </a:bodyPr>
          <a:lstStyle/>
          <a:p>
            <a:r>
              <a:rPr lang="en-GB" sz="1400" dirty="0"/>
              <a:t>&lt;-- Put your mission in here </a:t>
            </a:r>
          </a:p>
        </p:txBody>
      </p:sp>
      <p:sp>
        <p:nvSpPr>
          <p:cNvPr id="12" name="TextBox 11"/>
          <p:cNvSpPr txBox="1"/>
          <p:nvPr/>
        </p:nvSpPr>
        <p:spPr>
          <a:xfrm rot="2230658">
            <a:off x="5735127" y="5906256"/>
            <a:ext cx="2399757" cy="523220"/>
          </a:xfrm>
          <a:prstGeom prst="rect">
            <a:avLst/>
          </a:prstGeom>
          <a:noFill/>
        </p:spPr>
        <p:txBody>
          <a:bodyPr wrap="square" rtlCol="0">
            <a:spAutoFit/>
          </a:bodyPr>
          <a:lstStyle/>
          <a:p>
            <a:r>
              <a:rPr lang="en-GB" sz="1400" dirty="0"/>
              <a:t>&lt;-- What is the impact your mission will create?</a:t>
            </a:r>
          </a:p>
        </p:txBody>
      </p:sp>
    </p:spTree>
    <p:extLst>
      <p:ext uri="{BB962C8B-B14F-4D97-AF65-F5344CB8AC3E}">
        <p14:creationId xmlns:p14="http://schemas.microsoft.com/office/powerpoint/2010/main" val="2365979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illir\AppData\Local\Microsoft\Windows\Temporary Internet Files\Content.IE5\M6AG12TP\512px-Calendar_font_awesome.svg[1].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99506" y="2764630"/>
            <a:ext cx="1232198" cy="12321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95800" y="453614"/>
            <a:ext cx="6120680" cy="1754326"/>
          </a:xfrm>
          <a:prstGeom prst="rect">
            <a:avLst/>
          </a:prstGeom>
          <a:noFill/>
          <a:ln w="19050">
            <a:solidFill>
              <a:srgbClr val="00B0F0"/>
            </a:solidFill>
            <a:prstDash val="dash"/>
          </a:ln>
        </p:spPr>
        <p:txBody>
          <a:bodyPr wrap="square" rtlCol="0">
            <a:spAutoFit/>
          </a:bodyPr>
          <a:lstStyle/>
          <a:p>
            <a:r>
              <a:rPr lang="en-GB" dirty="0">
                <a:latin typeface="Tempus Sans ITC" panose="04020404030D07020202" pitchFamily="82" charset="0"/>
              </a:rPr>
              <a:t>My 15s30m mission is to:</a:t>
            </a:r>
          </a:p>
          <a:p>
            <a:endParaRPr lang="en-GB" dirty="0"/>
          </a:p>
          <a:p>
            <a:endParaRPr lang="en-GB" dirty="0"/>
          </a:p>
          <a:p>
            <a:endParaRPr lang="en-GB" dirty="0"/>
          </a:p>
          <a:p>
            <a:endParaRPr lang="en-GB" dirty="0"/>
          </a:p>
          <a:p>
            <a:endParaRPr lang="en-GB" dirty="0"/>
          </a:p>
        </p:txBody>
      </p:sp>
      <p:sp>
        <p:nvSpPr>
          <p:cNvPr id="9" name="TextBox 8"/>
          <p:cNvSpPr txBox="1"/>
          <p:nvPr/>
        </p:nvSpPr>
        <p:spPr>
          <a:xfrm>
            <a:off x="4295800" y="2431558"/>
            <a:ext cx="6120680" cy="1754326"/>
          </a:xfrm>
          <a:prstGeom prst="rect">
            <a:avLst/>
          </a:prstGeom>
          <a:noFill/>
          <a:ln w="19050">
            <a:solidFill>
              <a:srgbClr val="7030A0"/>
            </a:solidFill>
            <a:prstDash val="dash"/>
          </a:ln>
        </p:spPr>
        <p:txBody>
          <a:bodyPr wrap="square" rtlCol="0">
            <a:spAutoFit/>
          </a:bodyPr>
          <a:lstStyle/>
          <a:p>
            <a:r>
              <a:rPr lang="en-GB" dirty="0">
                <a:latin typeface="Tempus Sans ITC" panose="04020404030D07020202" pitchFamily="82" charset="0"/>
              </a:rPr>
              <a:t>This is when I’m going to start it:</a:t>
            </a:r>
          </a:p>
          <a:p>
            <a:endParaRPr lang="en-GB" dirty="0"/>
          </a:p>
          <a:p>
            <a:endParaRPr lang="en-GB" dirty="0"/>
          </a:p>
          <a:p>
            <a:endParaRPr lang="en-GB" dirty="0"/>
          </a:p>
          <a:p>
            <a:endParaRPr lang="en-GB" dirty="0"/>
          </a:p>
          <a:p>
            <a:endParaRPr lang="en-GB" dirty="0"/>
          </a:p>
        </p:txBody>
      </p:sp>
      <p:sp>
        <p:nvSpPr>
          <p:cNvPr id="10" name="TextBox 9"/>
          <p:cNvSpPr txBox="1"/>
          <p:nvPr/>
        </p:nvSpPr>
        <p:spPr>
          <a:xfrm>
            <a:off x="4329158" y="4421714"/>
            <a:ext cx="6087322" cy="2185214"/>
          </a:xfrm>
          <a:prstGeom prst="rect">
            <a:avLst/>
          </a:prstGeom>
          <a:noFill/>
          <a:ln w="19050">
            <a:solidFill>
              <a:srgbClr val="00B050"/>
            </a:solidFill>
            <a:prstDash val="dash"/>
          </a:ln>
        </p:spPr>
        <p:txBody>
          <a:bodyPr wrap="square" rtlCol="0">
            <a:spAutoFit/>
          </a:bodyPr>
          <a:lstStyle/>
          <a:p>
            <a:r>
              <a:rPr lang="en-GB" dirty="0">
                <a:latin typeface="Tempus Sans ITC" panose="04020404030D07020202" pitchFamily="82" charset="0"/>
              </a:rPr>
              <a:t>I’ll put a tick in this box each time I’ve done it:</a:t>
            </a:r>
          </a:p>
          <a:p>
            <a:r>
              <a:rPr lang="en-GB" sz="1400" dirty="0">
                <a:latin typeface="Tempus Sans ITC" panose="04020404030D07020202" pitchFamily="82" charset="0"/>
              </a:rPr>
              <a:t>Don’t forget to tweet us your missions @15s30m, or e-mail us </a:t>
            </a:r>
            <a:r>
              <a:rPr lang="en-GB" sz="1400" dirty="0">
                <a:latin typeface="Tempus Sans ITC" panose="04020404030D07020202" pitchFamily="82" charset="0"/>
                <a:hlinkClick r:id="rId3"/>
              </a:rPr>
              <a:t>info@15s30m.co.uk</a:t>
            </a:r>
            <a:r>
              <a:rPr lang="en-GB" sz="1400" dirty="0">
                <a:latin typeface="Tempus Sans ITC" panose="04020404030D07020202" pitchFamily="82" charset="0"/>
              </a:rPr>
              <a:t> so we can all share with others.</a:t>
            </a:r>
          </a:p>
          <a:p>
            <a:endParaRPr lang="en-GB" dirty="0"/>
          </a:p>
          <a:p>
            <a:endParaRPr lang="en-GB" dirty="0"/>
          </a:p>
          <a:p>
            <a:endParaRPr lang="en-GB" dirty="0"/>
          </a:p>
          <a:p>
            <a:endParaRPr lang="en-GB" dirty="0"/>
          </a:p>
          <a:p>
            <a:endParaRPr lang="en-GB" dirty="0"/>
          </a:p>
        </p:txBody>
      </p:sp>
      <p:pic>
        <p:nvPicPr>
          <p:cNvPr id="2051" name="Picture 3" descr="f53f43f6-8619-4a12-bc20-723e204427cd@bthf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16" t="10031" r="33827" b="48223"/>
          <a:stretch/>
        </p:blipFill>
        <p:spPr bwMode="auto">
          <a:xfrm>
            <a:off x="1889827" y="1112548"/>
            <a:ext cx="2052217" cy="109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622" y="4797152"/>
            <a:ext cx="1132626" cy="117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0046" t="8334" r="7588" b="11350"/>
          <a:stretch/>
        </p:blipFill>
        <p:spPr>
          <a:xfrm>
            <a:off x="1703513" y="28979"/>
            <a:ext cx="789269" cy="109277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2345" y="4653137"/>
            <a:ext cx="495499" cy="495499"/>
          </a:xfrm>
          <a:prstGeom prst="rect">
            <a:avLst/>
          </a:prstGeom>
        </p:spPr>
      </p:pic>
    </p:spTree>
    <p:extLst>
      <p:ext uri="{BB962C8B-B14F-4D97-AF65-F5344CB8AC3E}">
        <p14:creationId xmlns:p14="http://schemas.microsoft.com/office/powerpoint/2010/main" val="7494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F089-13BE-DB7B-415A-EFDFD4E00645}"/>
              </a:ext>
            </a:extLst>
          </p:cNvPr>
          <p:cNvSpPr>
            <a:spLocks noGrp="1"/>
          </p:cNvSpPr>
          <p:nvPr>
            <p:ph type="title"/>
          </p:nvPr>
        </p:nvSpPr>
        <p:spPr>
          <a:xfrm>
            <a:off x="4965430" y="629268"/>
            <a:ext cx="6586491" cy="1286160"/>
          </a:xfrm>
        </p:spPr>
        <p:txBody>
          <a:bodyPr anchor="b">
            <a:normAutofit/>
          </a:bodyPr>
          <a:lstStyle/>
          <a:p>
            <a:r>
              <a:rPr lang="en-GB" dirty="0"/>
              <a:t>Time to reflect</a:t>
            </a:r>
          </a:p>
        </p:txBody>
      </p:sp>
      <p:sp>
        <p:nvSpPr>
          <p:cNvPr id="3" name="Content Placeholder 2">
            <a:extLst>
              <a:ext uri="{FF2B5EF4-FFF2-40B4-BE49-F238E27FC236}">
                <a16:creationId xmlns:a16="http://schemas.microsoft.com/office/drawing/2014/main" id="{C1AAE2DA-7C3E-977E-7EA2-554E9CF620E8}"/>
              </a:ext>
            </a:extLst>
          </p:cNvPr>
          <p:cNvSpPr>
            <a:spLocks noGrp="1"/>
          </p:cNvSpPr>
          <p:nvPr>
            <p:ph idx="1"/>
          </p:nvPr>
        </p:nvSpPr>
        <p:spPr>
          <a:xfrm>
            <a:off x="4965431" y="2438400"/>
            <a:ext cx="6586489" cy="3785419"/>
          </a:xfrm>
        </p:spPr>
        <p:txBody>
          <a:bodyPr>
            <a:normAutofit/>
          </a:bodyPr>
          <a:lstStyle/>
          <a:p>
            <a:pPr marL="0" indent="0">
              <a:buNone/>
            </a:pPr>
            <a:r>
              <a:rPr lang="en-GB" sz="2000" dirty="0"/>
              <a:t>Please share your view in the chat box by completing the following sentence</a:t>
            </a:r>
          </a:p>
          <a:p>
            <a:pPr marL="0" indent="0">
              <a:buNone/>
            </a:pPr>
            <a:endParaRPr lang="en-GB" sz="2000" dirty="0"/>
          </a:p>
          <a:p>
            <a:pPr marL="0" indent="0">
              <a:buNone/>
            </a:pPr>
            <a:r>
              <a:rPr lang="en-GB" sz="2000" dirty="0"/>
              <a:t>On a scale of 1-10 where 1 is I will not and 10 is I definitely will how likely are you to share this approach with your team………</a:t>
            </a:r>
          </a:p>
          <a:p>
            <a:pPr marL="0" indent="0">
              <a:buNone/>
            </a:pPr>
            <a:r>
              <a:rPr lang="en-GB" sz="2000" dirty="0"/>
              <a:t>On a scale of 1-10 where 1 is there is no value to this approach and 10 is there is definitely a value in visiting the 15sec30min website and learning more</a:t>
            </a:r>
          </a:p>
          <a:p>
            <a:pPr marL="0" indent="0">
              <a:buNone/>
            </a:pPr>
            <a:r>
              <a:rPr lang="en-GB" sz="2000" dirty="0"/>
              <a:t>What I took away from today was…………</a:t>
            </a:r>
          </a:p>
          <a:p>
            <a:pPr marL="0" indent="0">
              <a:buNone/>
            </a:pPr>
            <a:r>
              <a:rPr lang="en-GB" sz="2000" dirty="0"/>
              <a:t>What I want to know more about is……………</a:t>
            </a:r>
          </a:p>
        </p:txBody>
      </p:sp>
      <p:pic>
        <p:nvPicPr>
          <p:cNvPr id="5" name="Picture 4" descr="Different coloured question marks">
            <a:extLst>
              <a:ext uri="{FF2B5EF4-FFF2-40B4-BE49-F238E27FC236}">
                <a16:creationId xmlns:a16="http://schemas.microsoft.com/office/drawing/2014/main" id="{BFC419D5-CB41-C92D-8E2E-E821121F2D01}"/>
              </a:ext>
            </a:extLst>
          </p:cNvPr>
          <p:cNvPicPr>
            <a:picLocks noChangeAspect="1"/>
          </p:cNvPicPr>
          <p:nvPr/>
        </p:nvPicPr>
        <p:blipFill rotWithShape="1">
          <a:blip r:embed="rId2"/>
          <a:srcRect l="29296" r="3268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B6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9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682BF-9018-6B0F-0579-A82D4AB872BA}"/>
              </a:ext>
            </a:extLst>
          </p:cNvPr>
          <p:cNvSpPr>
            <a:spLocks noGrp="1"/>
          </p:cNvSpPr>
          <p:nvPr>
            <p:ph type="title"/>
          </p:nvPr>
        </p:nvSpPr>
        <p:spPr>
          <a:xfrm>
            <a:off x="838200" y="365125"/>
            <a:ext cx="10515600" cy="1325563"/>
          </a:xfrm>
        </p:spPr>
        <p:txBody>
          <a:bodyPr>
            <a:normAutofit/>
          </a:bodyPr>
          <a:lstStyle/>
          <a:p>
            <a:r>
              <a:rPr lang="en-GB" sz="5400"/>
              <a:t>Become a 15sec30min hero</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C31131A6-FE4B-6494-5259-0163F9C10B4E}"/>
              </a:ext>
            </a:extLst>
          </p:cNvPr>
          <p:cNvSpPr>
            <a:spLocks noGrp="1"/>
          </p:cNvSpPr>
          <p:nvPr>
            <p:ph idx="1"/>
          </p:nvPr>
        </p:nvSpPr>
        <p:spPr>
          <a:xfrm>
            <a:off x="838200" y="1929384"/>
            <a:ext cx="10515600" cy="4251960"/>
          </a:xfrm>
        </p:spPr>
        <p:txBody>
          <a:bodyPr>
            <a:normAutofit/>
          </a:bodyPr>
          <a:lstStyle/>
          <a:p>
            <a:pPr marL="0" indent="0" fontAlgn="base">
              <a:buNone/>
            </a:pPr>
            <a:r>
              <a:rPr lang="en-GB" sz="1700" b="1" i="0">
                <a:effectLst/>
                <a:latin typeface="Raleway" pitchFamily="2" charset="0"/>
              </a:rPr>
              <a:t>What’s a 15s30m hero?</a:t>
            </a:r>
          </a:p>
          <a:p>
            <a:pPr marL="0" indent="0" fontAlgn="base">
              <a:buNone/>
            </a:pPr>
            <a:endParaRPr lang="en-GB" sz="1700" b="1" i="0">
              <a:effectLst/>
              <a:latin typeface="Raleway" pitchFamily="2" charset="0"/>
            </a:endParaRPr>
          </a:p>
          <a:p>
            <a:pPr marL="0" indent="0" fontAlgn="base">
              <a:buNone/>
            </a:pPr>
            <a:r>
              <a:rPr lang="en-GB" sz="1700" b="0" i="0">
                <a:effectLst/>
                <a:latin typeface="Open Sans" panose="020B0606030504020204" pitchFamily="34" charset="0"/>
              </a:rPr>
              <a:t>15s30m heroes are people who have launched their own 15s30m mission and it has spread to other people so they are also running missions to help reduce frustration and increase joy.</a:t>
            </a:r>
          </a:p>
          <a:p>
            <a:pPr marL="0" indent="0" fontAlgn="base">
              <a:buNone/>
            </a:pPr>
            <a:endParaRPr lang="en-GB" sz="1700" b="0" i="0">
              <a:effectLst/>
              <a:latin typeface="Open Sans" panose="020B0606030504020204" pitchFamily="34" charset="0"/>
            </a:endParaRPr>
          </a:p>
          <a:p>
            <a:pPr marL="0" indent="0" fontAlgn="base">
              <a:buNone/>
            </a:pPr>
            <a:r>
              <a:rPr lang="en-GB" sz="1700" b="1" i="0">
                <a:effectLst/>
                <a:latin typeface="Raleway" pitchFamily="2" charset="0"/>
              </a:rPr>
              <a:t>Want to feature in the 15s30m Hero Hall of Fame below?</a:t>
            </a:r>
          </a:p>
          <a:p>
            <a:pPr marL="0" indent="0" fontAlgn="base">
              <a:buNone/>
            </a:pPr>
            <a:r>
              <a:rPr lang="en-GB" sz="1700" b="0" i="0">
                <a:effectLst/>
                <a:latin typeface="Open Sans" panose="020B0606030504020204" pitchFamily="34" charset="0"/>
              </a:rPr>
              <a:t>Heroes will receive a little cog to go on their ID badge or keyring and a badge so you can spot other heroes hiding in your organisation.</a:t>
            </a:r>
          </a:p>
          <a:p>
            <a:pPr marL="0" indent="0" fontAlgn="base">
              <a:buNone/>
            </a:pPr>
            <a:endParaRPr lang="en-GB" sz="1700" b="0" i="0">
              <a:effectLst/>
              <a:latin typeface="Open Sans" panose="020B0606030504020204" pitchFamily="34" charset="0"/>
            </a:endParaRPr>
          </a:p>
          <a:p>
            <a:pPr marL="0" indent="0" fontAlgn="base">
              <a:buNone/>
            </a:pPr>
            <a:r>
              <a:rPr lang="en-GB" sz="1700" b="0" i="0">
                <a:effectLst/>
                <a:latin typeface="Open Sans" panose="020B0606030504020204" pitchFamily="34" charset="0"/>
              </a:rPr>
              <a:t>Just fill in the </a:t>
            </a:r>
            <a:r>
              <a:rPr lang="en-GB" sz="1700" b="0" i="0" u="none" strike="noStrike">
                <a:effectLst/>
                <a:latin typeface="inherit"/>
                <a:hlinkClick r:id="rId2"/>
              </a:rPr>
              <a:t>15s30m-Hero-questions</a:t>
            </a:r>
            <a:r>
              <a:rPr lang="en-GB" sz="1700" b="0" i="0">
                <a:effectLst/>
                <a:latin typeface="Open Sans" panose="020B0606030504020204" pitchFamily="34" charset="0"/>
              </a:rPr>
              <a:t>, email your answers and a picture of yourself along with a postal address for your cog to </a:t>
            </a:r>
            <a:r>
              <a:rPr lang="en-GB" sz="1700" b="0" i="0" u="none" strike="noStrike">
                <a:effectLst/>
                <a:latin typeface="inherit"/>
                <a:hlinkClick r:id="rId3"/>
              </a:rPr>
              <a:t>info@15s30m.co.uk</a:t>
            </a:r>
            <a:r>
              <a:rPr lang="en-GB" sz="1700" b="0" i="0">
                <a:effectLst/>
                <a:latin typeface="Open Sans" panose="020B0606030504020204" pitchFamily="34" charset="0"/>
              </a:rPr>
              <a:t> and you’ll be uploaded so others can also get joy in work from your mission, and be inspired to launch their own missions!</a:t>
            </a:r>
          </a:p>
          <a:p>
            <a:pPr marL="0" indent="0">
              <a:buNone/>
            </a:pPr>
            <a:endParaRPr lang="en-GB" sz="1700"/>
          </a:p>
        </p:txBody>
      </p:sp>
    </p:spTree>
    <p:extLst>
      <p:ext uri="{BB962C8B-B14F-4D97-AF65-F5344CB8AC3E}">
        <p14:creationId xmlns:p14="http://schemas.microsoft.com/office/powerpoint/2010/main" val="225933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D4CE-296E-24AC-DBDC-31CAA6A71286}"/>
              </a:ext>
            </a:extLst>
          </p:cNvPr>
          <p:cNvSpPr>
            <a:spLocks noGrp="1"/>
          </p:cNvSpPr>
          <p:nvPr>
            <p:ph type="title"/>
          </p:nvPr>
        </p:nvSpPr>
        <p:spPr>
          <a:xfrm>
            <a:off x="316907" y="289871"/>
            <a:ext cx="10515600" cy="1325563"/>
          </a:xfrm>
        </p:spPr>
        <p:txBody>
          <a:bodyPr/>
          <a:lstStyle/>
          <a:p>
            <a:r>
              <a:rPr lang="en-GB" dirty="0"/>
              <a:t>In gratitude to the founders of 15sec30min </a:t>
            </a:r>
          </a:p>
        </p:txBody>
      </p:sp>
      <p:sp>
        <p:nvSpPr>
          <p:cNvPr id="4" name="Content Placeholder 3">
            <a:extLst>
              <a:ext uri="{FF2B5EF4-FFF2-40B4-BE49-F238E27FC236}">
                <a16:creationId xmlns:a16="http://schemas.microsoft.com/office/drawing/2014/main" id="{2227FD97-6970-1181-DD34-9BFC4E4C110B}"/>
              </a:ext>
            </a:extLst>
          </p:cNvPr>
          <p:cNvSpPr txBox="1">
            <a:spLocks noGrp="1"/>
          </p:cNvSpPr>
          <p:nvPr>
            <p:ph idx="1"/>
          </p:nvPr>
        </p:nvSpPr>
        <p:spPr>
          <a:xfrm>
            <a:off x="529937" y="2994940"/>
            <a:ext cx="10515600" cy="2727325"/>
          </a:xfrm>
          <a:prstGeom prst="rect">
            <a:avLst/>
          </a:prstGeom>
          <a:noFill/>
        </p:spPr>
        <p:txBody>
          <a:bodyPr wrap="square" rtlCol="0">
            <a:spAutoFit/>
          </a:bodyPr>
          <a:lstStyle/>
          <a:p>
            <a:pPr marL="0" indent="0">
              <a:buNone/>
            </a:pPr>
            <a:r>
              <a:rPr lang="en-GB" sz="2400" b="1" dirty="0"/>
              <a:t>Rachel Pilling </a:t>
            </a:r>
            <a:r>
              <a:rPr lang="en-GB" sz="2400" dirty="0"/>
              <a:t> </a:t>
            </a:r>
          </a:p>
          <a:p>
            <a:pPr marL="0" indent="0">
              <a:buNone/>
            </a:pPr>
            <a:r>
              <a:rPr lang="en-GB" sz="2400" dirty="0"/>
              <a:t>Consultant Ophthalmologist</a:t>
            </a:r>
          </a:p>
          <a:p>
            <a:pPr marL="0" indent="0">
              <a:buNone/>
            </a:pPr>
            <a:r>
              <a:rPr lang="en-GB" sz="2400" dirty="0"/>
              <a:t>@miss_pilling</a:t>
            </a:r>
          </a:p>
          <a:p>
            <a:pPr marL="0" indent="0">
              <a:buNone/>
            </a:pPr>
            <a:r>
              <a:rPr lang="en-GB" sz="2400" dirty="0"/>
              <a:t>(co-founder of 15s30m)</a:t>
            </a:r>
          </a:p>
          <a:p>
            <a:endParaRPr lang="en-GB" sz="2400" dirty="0"/>
          </a:p>
          <a:p>
            <a:endParaRPr lang="en-GB" sz="2400" dirty="0"/>
          </a:p>
        </p:txBody>
      </p:sp>
      <p:sp>
        <p:nvSpPr>
          <p:cNvPr id="5" name="TextBox 4">
            <a:extLst>
              <a:ext uri="{FF2B5EF4-FFF2-40B4-BE49-F238E27FC236}">
                <a16:creationId xmlns:a16="http://schemas.microsoft.com/office/drawing/2014/main" id="{E2E05529-B089-1F42-7CCD-0B5C17234BAD}"/>
              </a:ext>
            </a:extLst>
          </p:cNvPr>
          <p:cNvSpPr txBox="1"/>
          <p:nvPr/>
        </p:nvSpPr>
        <p:spPr>
          <a:xfrm>
            <a:off x="8154969" y="3369122"/>
            <a:ext cx="4037031" cy="1569660"/>
          </a:xfrm>
          <a:prstGeom prst="rect">
            <a:avLst/>
          </a:prstGeom>
          <a:noFill/>
        </p:spPr>
        <p:txBody>
          <a:bodyPr wrap="square" rtlCol="0">
            <a:spAutoFit/>
          </a:bodyPr>
          <a:lstStyle/>
          <a:p>
            <a:r>
              <a:rPr lang="en-GB" sz="2400" b="1" dirty="0"/>
              <a:t>Dan Wadsworth </a:t>
            </a:r>
            <a:r>
              <a:rPr lang="en-GB" sz="2400" dirty="0"/>
              <a:t>Transformation Manager @</a:t>
            </a:r>
            <a:r>
              <a:rPr lang="en-GB" sz="2400" dirty="0" err="1"/>
              <a:t>Danwod</a:t>
            </a:r>
            <a:endParaRPr lang="en-GB" sz="2400" dirty="0"/>
          </a:p>
          <a:p>
            <a:r>
              <a:rPr lang="en-GB" sz="2400" dirty="0"/>
              <a:t>(co-founder of 15s30m)</a:t>
            </a:r>
          </a:p>
        </p:txBody>
      </p:sp>
      <p:pic>
        <p:nvPicPr>
          <p:cNvPr id="6" name="Picture 3">
            <a:extLst>
              <a:ext uri="{FF2B5EF4-FFF2-40B4-BE49-F238E27FC236}">
                <a16:creationId xmlns:a16="http://schemas.microsoft.com/office/drawing/2014/main" id="{BC0D901A-2B0F-E56E-0EAD-5AEB745BE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032" y="1607017"/>
            <a:ext cx="3700225" cy="277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itle 1">
            <a:extLst>
              <a:ext uri="{FF2B5EF4-FFF2-40B4-BE49-F238E27FC236}">
                <a16:creationId xmlns:a16="http://schemas.microsoft.com/office/drawing/2014/main" id="{69E75551-27E0-5111-27F6-1AD1C55A5935}"/>
              </a:ext>
            </a:extLst>
          </p:cNvPr>
          <p:cNvSpPr txBox="1">
            <a:spLocks/>
          </p:cNvSpPr>
          <p:nvPr/>
        </p:nvSpPr>
        <p:spPr>
          <a:xfrm>
            <a:off x="792019" y="5719331"/>
            <a:ext cx="10953996" cy="89360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hlinkClick r:id="rId3"/>
              </a:rPr>
              <a:t>info@15s30m.co.uk</a:t>
            </a:r>
            <a:r>
              <a:rPr lang="en-GB" sz="4000" b="1" dirty="0"/>
              <a:t> 	              @15s30m   	</a:t>
            </a:r>
          </a:p>
          <a:p>
            <a:r>
              <a:rPr lang="en-GB" sz="4000" b="1" dirty="0"/>
              <a:t>									#15s30mMission</a:t>
            </a:r>
          </a:p>
          <a:p>
            <a:r>
              <a:rPr lang="en-GB" sz="4000" b="1" dirty="0"/>
              <a:t>								</a:t>
            </a:r>
          </a:p>
        </p:txBody>
      </p:sp>
    </p:spTree>
    <p:extLst>
      <p:ext uri="{BB962C8B-B14F-4D97-AF65-F5344CB8AC3E}">
        <p14:creationId xmlns:p14="http://schemas.microsoft.com/office/powerpoint/2010/main" val="108453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B74022-A124-B42C-EFF7-C0D63CC482D1}"/>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Improving Joy in work Special Interest Group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D42FE02-8F9D-3D9D-6F67-56B2158EE4D8}"/>
              </a:ext>
            </a:extLst>
          </p:cNvPr>
          <p:cNvSpPr>
            <a:spLocks noGrp="1"/>
          </p:cNvSpPr>
          <p:nvPr>
            <p:ph idx="1"/>
          </p:nvPr>
        </p:nvSpPr>
        <p:spPr>
          <a:xfrm>
            <a:off x="4447308" y="591344"/>
            <a:ext cx="6906491" cy="5585619"/>
          </a:xfrm>
        </p:spPr>
        <p:txBody>
          <a:bodyPr anchor="ctr">
            <a:normAutofit/>
          </a:bodyPr>
          <a:lstStyle/>
          <a:p>
            <a:pPr marL="0" indent="0">
              <a:buNone/>
            </a:pPr>
            <a:r>
              <a:rPr lang="en-GB" dirty="0">
                <a:hlinkClick r:id="rId2"/>
              </a:rPr>
              <a:t>Joy in work SIG</a:t>
            </a:r>
            <a:endParaRPr lang="en-GB" dirty="0"/>
          </a:p>
        </p:txBody>
      </p:sp>
      <p:pic>
        <p:nvPicPr>
          <p:cNvPr id="5" name="Picture 4">
            <a:extLst>
              <a:ext uri="{FF2B5EF4-FFF2-40B4-BE49-F238E27FC236}">
                <a16:creationId xmlns:a16="http://schemas.microsoft.com/office/drawing/2014/main" id="{D05D9A7D-7BCB-2DA4-A0AD-B3D5694CD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173" y="591344"/>
            <a:ext cx="3267273" cy="4271818"/>
          </a:xfrm>
          <a:prstGeom prst="rect">
            <a:avLst/>
          </a:prstGeom>
        </p:spPr>
      </p:pic>
    </p:spTree>
    <p:extLst>
      <p:ext uri="{BB962C8B-B14F-4D97-AF65-F5344CB8AC3E}">
        <p14:creationId xmlns:p14="http://schemas.microsoft.com/office/powerpoint/2010/main" val="245412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81D2EF1-EBD6-76CC-2829-C27B8975197D}"/>
              </a:ext>
            </a:extLst>
          </p:cNvPr>
          <p:cNvSpPr>
            <a:spLocks noGrp="1"/>
          </p:cNvSpPr>
          <p:nvPr>
            <p:ph type="title"/>
          </p:nvPr>
        </p:nvSpPr>
        <p:spPr>
          <a:xfrm>
            <a:off x="1353666" y="759805"/>
            <a:ext cx="10000133" cy="1325563"/>
          </a:xfrm>
        </p:spPr>
        <p:txBody>
          <a:bodyPr>
            <a:normAutofit/>
          </a:bodyPr>
          <a:lstStyle/>
          <a:p>
            <a:r>
              <a:rPr lang="en-GB" sz="4000">
                <a:solidFill>
                  <a:srgbClr val="FFFFFF"/>
                </a:solidFill>
              </a:rPr>
              <a:t>Overview of the session</a:t>
            </a:r>
          </a:p>
        </p:txBody>
      </p:sp>
      <p:graphicFrame>
        <p:nvGraphicFramePr>
          <p:cNvPr id="5" name="Content Placeholder 2">
            <a:extLst>
              <a:ext uri="{FF2B5EF4-FFF2-40B4-BE49-F238E27FC236}">
                <a16:creationId xmlns:a16="http://schemas.microsoft.com/office/drawing/2014/main" id="{B829B5AE-120A-7587-5E27-772F3E6111B5}"/>
              </a:ext>
            </a:extLst>
          </p:cNvPr>
          <p:cNvGraphicFramePr>
            <a:graphicFrameLocks noGrp="1"/>
          </p:cNvGraphicFramePr>
          <p:nvPr>
            <p:ph idx="1"/>
            <p:extLst>
              <p:ext uri="{D42A27DB-BD31-4B8C-83A1-F6EECF244321}">
                <p14:modId xmlns:p14="http://schemas.microsoft.com/office/powerpoint/2010/main" val="695392122"/>
              </p:ext>
            </p:extLst>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41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grass, outdoor, plant&#10;&#10;Description automatically generated">
            <a:extLst>
              <a:ext uri="{FF2B5EF4-FFF2-40B4-BE49-F238E27FC236}">
                <a16:creationId xmlns:a16="http://schemas.microsoft.com/office/drawing/2014/main" id="{B5BFD10A-91C0-4BE2-05CF-057F51AAAE63}"/>
              </a:ext>
            </a:extLst>
          </p:cNvPr>
          <p:cNvPicPr>
            <a:picLocks noChangeAspect="1"/>
          </p:cNvPicPr>
          <p:nvPr/>
        </p:nvPicPr>
        <p:blipFill rotWithShape="1">
          <a:blip r:embed="rId2">
            <a:extLst>
              <a:ext uri="{28A0092B-C50C-407E-A947-70E740481C1C}">
                <a14:useLocalDpi xmlns:a14="http://schemas.microsoft.com/office/drawing/2010/main" val="0"/>
              </a:ext>
            </a:extLst>
          </a:blip>
          <a:srcRect l="11576" r="7979" b="-1"/>
          <a:stretch/>
        </p:blipFill>
        <p:spPr>
          <a:xfrm>
            <a:off x="20" y="10"/>
            <a:ext cx="12191980" cy="6857990"/>
          </a:xfrm>
          <a:prstGeom prst="rect">
            <a:avLst/>
          </a:prstGeom>
        </p:spPr>
      </p:pic>
      <p:sp>
        <p:nvSpPr>
          <p:cNvPr id="1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341AB31-D9E1-223D-705F-85ACA5C1A4B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Time to pause</a:t>
            </a:r>
          </a:p>
        </p:txBody>
      </p:sp>
      <p:cxnSp>
        <p:nvCxnSpPr>
          <p:cNvPr id="17" name="Straight Connector 1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13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8F9B-6055-4012-D6D4-3CD93A4E09D4}"/>
              </a:ext>
            </a:extLst>
          </p:cNvPr>
          <p:cNvSpPr>
            <a:spLocks noGrp="1"/>
          </p:cNvSpPr>
          <p:nvPr>
            <p:ph type="title"/>
          </p:nvPr>
        </p:nvSpPr>
        <p:spPr>
          <a:xfrm>
            <a:off x="4965430" y="629268"/>
            <a:ext cx="6586491" cy="1286160"/>
          </a:xfrm>
        </p:spPr>
        <p:txBody>
          <a:bodyPr anchor="b">
            <a:normAutofit/>
          </a:bodyPr>
          <a:lstStyle/>
          <a:p>
            <a:r>
              <a:rPr lang="en-GB" sz="4100"/>
              <a:t>Why do you think finding time can be a challenge?</a:t>
            </a:r>
          </a:p>
        </p:txBody>
      </p:sp>
      <p:sp>
        <p:nvSpPr>
          <p:cNvPr id="3" name="Content Placeholder 2">
            <a:extLst>
              <a:ext uri="{FF2B5EF4-FFF2-40B4-BE49-F238E27FC236}">
                <a16:creationId xmlns:a16="http://schemas.microsoft.com/office/drawing/2014/main" id="{035766D0-7FE4-87CA-4F47-CC581323ECCA}"/>
              </a:ext>
            </a:extLst>
          </p:cNvPr>
          <p:cNvSpPr>
            <a:spLocks noGrp="1"/>
          </p:cNvSpPr>
          <p:nvPr>
            <p:ph idx="1"/>
          </p:nvPr>
        </p:nvSpPr>
        <p:spPr>
          <a:xfrm>
            <a:off x="4965431" y="2438400"/>
            <a:ext cx="6586489" cy="3785419"/>
          </a:xfrm>
        </p:spPr>
        <p:txBody>
          <a:bodyPr>
            <a:normAutofit/>
          </a:bodyPr>
          <a:lstStyle/>
          <a:p>
            <a:pPr marL="0" indent="0">
              <a:buNone/>
            </a:pPr>
            <a:r>
              <a:rPr lang="en-GB" sz="2000"/>
              <a:t>Please take a moment if you feel safe to do so to complete the following sentences in the chat box</a:t>
            </a:r>
          </a:p>
          <a:p>
            <a:pPr marL="0" indent="0">
              <a:buNone/>
            </a:pPr>
            <a:endParaRPr lang="en-GB" sz="2000"/>
          </a:p>
          <a:p>
            <a:pPr marL="0" indent="0">
              <a:buNone/>
            </a:pPr>
            <a:r>
              <a:rPr lang="en-GB" sz="2000"/>
              <a:t>Time can be a challenge because…….</a:t>
            </a:r>
          </a:p>
          <a:p>
            <a:pPr marL="0" indent="0">
              <a:buNone/>
            </a:pPr>
            <a:r>
              <a:rPr lang="en-GB" sz="2000"/>
              <a:t>What helps my time management ……….</a:t>
            </a:r>
          </a:p>
        </p:txBody>
      </p:sp>
      <p:pic>
        <p:nvPicPr>
          <p:cNvPr id="5" name="Picture 4" descr="Different coloured question marks">
            <a:extLst>
              <a:ext uri="{FF2B5EF4-FFF2-40B4-BE49-F238E27FC236}">
                <a16:creationId xmlns:a16="http://schemas.microsoft.com/office/drawing/2014/main" id="{0F02C34E-5262-A131-A4C1-105D3AFCD03C}"/>
              </a:ext>
            </a:extLst>
          </p:cNvPr>
          <p:cNvPicPr>
            <a:picLocks noChangeAspect="1"/>
          </p:cNvPicPr>
          <p:nvPr/>
        </p:nvPicPr>
        <p:blipFill rotWithShape="1">
          <a:blip r:embed="rId2"/>
          <a:srcRect l="29296" r="3268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B6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9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7489EC4-D07B-9EF8-7A6C-DF703353DACA}"/>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Liberating structures Min Specs</a:t>
            </a:r>
          </a:p>
        </p:txBody>
      </p:sp>
      <p:sp>
        <p:nvSpPr>
          <p:cNvPr id="30" name="Content Placeholder 2">
            <a:extLst>
              <a:ext uri="{FF2B5EF4-FFF2-40B4-BE49-F238E27FC236}">
                <a16:creationId xmlns:a16="http://schemas.microsoft.com/office/drawing/2014/main" id="{6CD35462-BD1B-5BD8-E880-25CD48E01293}"/>
              </a:ext>
            </a:extLst>
          </p:cNvPr>
          <p:cNvSpPr>
            <a:spLocks noGrp="1"/>
          </p:cNvSpPr>
          <p:nvPr>
            <p:ph idx="1"/>
          </p:nvPr>
        </p:nvSpPr>
        <p:spPr>
          <a:xfrm>
            <a:off x="1367624" y="2490436"/>
            <a:ext cx="9708995" cy="3567173"/>
          </a:xfrm>
        </p:spPr>
        <p:txBody>
          <a:bodyPr anchor="ctr">
            <a:normAutofit/>
          </a:bodyPr>
          <a:lstStyle/>
          <a:p>
            <a:pPr marL="0" indent="0">
              <a:buNone/>
            </a:pPr>
            <a:r>
              <a:rPr lang="en-GB" sz="1700" b="1" i="0" dirty="0">
                <a:effectLst/>
                <a:latin typeface="Arial" panose="020B0604020202020204" pitchFamily="34" charset="0"/>
              </a:rPr>
              <a:t>What is made possible? </a:t>
            </a:r>
            <a:r>
              <a:rPr lang="en-GB" sz="1700" b="0" i="0" dirty="0">
                <a:effectLst/>
                <a:latin typeface="Arial" panose="020B0604020202020204" pitchFamily="34" charset="0"/>
              </a:rPr>
              <a:t>By specifying only the minimum number of simple rules, the </a:t>
            </a:r>
            <a:r>
              <a:rPr lang="en-GB" sz="1700" b="1" i="0" dirty="0">
                <a:effectLst/>
                <a:latin typeface="Arial" panose="020B0604020202020204" pitchFamily="34" charset="0"/>
              </a:rPr>
              <a:t>Min Specs</a:t>
            </a:r>
            <a:r>
              <a:rPr lang="en-GB" sz="1700" b="0" i="0" dirty="0">
                <a:effectLst/>
                <a:latin typeface="Arial" panose="020B0604020202020204" pitchFamily="34" charset="0"/>
              </a:rPr>
              <a:t> that must ABSOLUTELY be respected, you can unleash a group to innovate freely. </a:t>
            </a:r>
          </a:p>
          <a:p>
            <a:pPr marL="0" indent="0">
              <a:buNone/>
            </a:pPr>
            <a:r>
              <a:rPr lang="en-GB" sz="1700" b="0" i="0" dirty="0">
                <a:effectLst/>
                <a:latin typeface="Arial" panose="020B0604020202020204" pitchFamily="34" charset="0"/>
              </a:rPr>
              <a:t>Respecting the </a:t>
            </a:r>
            <a:r>
              <a:rPr lang="en-GB" sz="1700" b="1" i="0" dirty="0">
                <a:effectLst/>
                <a:latin typeface="Arial" panose="020B0604020202020204" pitchFamily="34" charset="0"/>
              </a:rPr>
              <a:t>Min Specs</a:t>
            </a:r>
            <a:r>
              <a:rPr lang="en-GB" sz="1700" b="0" i="0" dirty="0">
                <a:effectLst/>
                <a:latin typeface="Arial" panose="020B0604020202020204" pitchFamily="34" charset="0"/>
              </a:rPr>
              <a:t> will ensure that innovations will be both purposeful and responsible. Like the Ten Commandments, Min Specs are enabling constraints: they detail only must dos and must not dos. You will eliminate the clutter of nonessential rules, the Max Specs that get in the way of innovation. </a:t>
            </a:r>
          </a:p>
          <a:p>
            <a:pPr marL="0" indent="0">
              <a:buNone/>
            </a:pPr>
            <a:r>
              <a:rPr lang="en-GB" sz="1700" b="0" i="0" dirty="0">
                <a:effectLst/>
                <a:latin typeface="Arial" panose="020B0604020202020204" pitchFamily="34" charset="0"/>
              </a:rPr>
              <a:t>Often two to five </a:t>
            </a:r>
            <a:r>
              <a:rPr lang="en-GB" sz="1700" b="1" i="0" dirty="0">
                <a:effectLst/>
                <a:latin typeface="Arial" panose="020B0604020202020204" pitchFamily="34" charset="0"/>
              </a:rPr>
              <a:t>Min Specs</a:t>
            </a:r>
            <a:r>
              <a:rPr lang="en-GB" sz="1700" b="0" i="0" dirty="0">
                <a:effectLst/>
                <a:latin typeface="Arial" panose="020B0604020202020204" pitchFamily="34" charset="0"/>
              </a:rPr>
              <a:t> are sufficient to boost performance by adding more freedom AND more responsibility to the group’s understanding of what it must do to make progress. Out of their experience in the field, participants shape and adapt </a:t>
            </a:r>
            <a:r>
              <a:rPr lang="en-GB" sz="1700" b="1" i="0" dirty="0">
                <a:effectLst/>
                <a:latin typeface="Arial" panose="020B0604020202020204" pitchFamily="34" charset="0"/>
              </a:rPr>
              <a:t>Min Specs</a:t>
            </a:r>
            <a:r>
              <a:rPr lang="en-GB" sz="1700" b="0" i="0" dirty="0">
                <a:effectLst/>
                <a:latin typeface="Arial" panose="020B0604020202020204" pitchFamily="34" charset="0"/>
              </a:rPr>
              <a:t> together, working as one. Following the rules makes it possible for the group to go wild!</a:t>
            </a:r>
          </a:p>
          <a:p>
            <a:pPr marL="0" indent="0">
              <a:buNone/>
            </a:pPr>
            <a:r>
              <a:rPr lang="en-GB" sz="1700" b="0" i="0" dirty="0">
                <a:effectLst/>
                <a:latin typeface="Arial" panose="020B0604020202020204" pitchFamily="34" charset="0"/>
                <a:hlinkClick r:id="rId2"/>
              </a:rPr>
              <a:t>Min Specs</a:t>
            </a:r>
            <a:endParaRPr lang="en-GB" sz="1700" b="0" i="0" dirty="0">
              <a:effectLst/>
              <a:latin typeface="Arial" panose="020B0604020202020204" pitchFamily="34" charset="0"/>
            </a:endParaRPr>
          </a:p>
          <a:p>
            <a:pPr marL="0" indent="0">
              <a:buNone/>
            </a:pPr>
            <a:r>
              <a:rPr lang="en-GB" sz="1700" b="0" i="0" dirty="0">
                <a:effectLst/>
                <a:latin typeface="Arial" panose="020B0604020202020204" pitchFamily="34" charset="0"/>
                <a:hlinkClick r:id="rId3"/>
              </a:rPr>
              <a:t>Liberating structures user group</a:t>
            </a:r>
            <a:endParaRPr lang="en-GB" sz="1700" b="0" i="0" dirty="0">
              <a:effectLst/>
              <a:latin typeface="Arial" panose="020B0604020202020204" pitchFamily="34" charset="0"/>
            </a:endParaRPr>
          </a:p>
        </p:txBody>
      </p:sp>
    </p:spTree>
    <p:extLst>
      <p:ext uri="{BB962C8B-B14F-4D97-AF65-F5344CB8AC3E}">
        <p14:creationId xmlns:p14="http://schemas.microsoft.com/office/powerpoint/2010/main" val="77929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50427-CF88-9DEF-648E-EC838C9CD16A}"/>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What is 15sec30min</a:t>
            </a:r>
          </a:p>
        </p:txBody>
      </p:sp>
      <p:sp>
        <p:nvSpPr>
          <p:cNvPr id="3" name="Content Placeholder 2">
            <a:extLst>
              <a:ext uri="{FF2B5EF4-FFF2-40B4-BE49-F238E27FC236}">
                <a16:creationId xmlns:a16="http://schemas.microsoft.com/office/drawing/2014/main" id="{EC2688D5-1F51-A734-FF51-5B1FCB1A1837}"/>
              </a:ext>
            </a:extLst>
          </p:cNvPr>
          <p:cNvSpPr>
            <a:spLocks noGrp="1"/>
          </p:cNvSpPr>
          <p:nvPr>
            <p:ph idx="1"/>
          </p:nvPr>
        </p:nvSpPr>
        <p:spPr>
          <a:xfrm>
            <a:off x="5297760" y="4636008"/>
            <a:ext cx="6251111" cy="1572768"/>
          </a:xfrm>
        </p:spPr>
        <p:txBody>
          <a:bodyPr vert="horz" lIns="91440" tIns="45720" rIns="91440" bIns="45720" rtlCol="0">
            <a:normAutofit/>
          </a:bodyPr>
          <a:lstStyle/>
          <a:p>
            <a:pPr marL="0" indent="0">
              <a:buNone/>
            </a:pPr>
            <a:r>
              <a:rPr lang="en-US" sz="2400" dirty="0">
                <a:hlinkClick r:id="rId2"/>
              </a:rPr>
              <a:t>Intro 15sec30min Video</a:t>
            </a:r>
            <a:endParaRPr lang="en-US" sz="2400" dirty="0"/>
          </a:p>
        </p:txBody>
      </p:sp>
      <p:pic>
        <p:nvPicPr>
          <p:cNvPr id="4" name="Picture 3" descr="Icon&#10;&#10;Description automatically generated">
            <a:extLst>
              <a:ext uri="{FF2B5EF4-FFF2-40B4-BE49-F238E27FC236}">
                <a16:creationId xmlns:a16="http://schemas.microsoft.com/office/drawing/2014/main" id="{714AF2EB-2203-7DE4-E9FD-6BE183B1DD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7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94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335D31-8FEA-39FF-1077-6E2B9568C0D2}"/>
              </a:ext>
            </a:extLst>
          </p:cNvPr>
          <p:cNvSpPr>
            <a:spLocks noGrp="1"/>
          </p:cNvSpPr>
          <p:nvPr>
            <p:ph type="title"/>
          </p:nvPr>
        </p:nvSpPr>
        <p:spPr>
          <a:xfrm>
            <a:off x="5297762" y="329184"/>
            <a:ext cx="6251110" cy="1783080"/>
          </a:xfrm>
        </p:spPr>
        <p:txBody>
          <a:bodyPr anchor="b">
            <a:normAutofit/>
          </a:bodyPr>
          <a:lstStyle/>
          <a:p>
            <a:r>
              <a:rPr lang="en-GB" sz="5400"/>
              <a:t>15sec30min in action</a:t>
            </a:r>
          </a:p>
        </p:txBody>
      </p:sp>
      <p:pic>
        <p:nvPicPr>
          <p:cNvPr id="5" name="Picture 4" descr="A person sitting on a curb&#10;&#10;Description automatically generated with low confidence">
            <a:extLst>
              <a:ext uri="{FF2B5EF4-FFF2-40B4-BE49-F238E27FC236}">
                <a16:creationId xmlns:a16="http://schemas.microsoft.com/office/drawing/2014/main" id="{0A80F0BD-2A21-CE7A-C6D4-B0D2F5E55FC3}"/>
              </a:ext>
            </a:extLst>
          </p:cNvPr>
          <p:cNvPicPr>
            <a:picLocks noChangeAspect="1"/>
          </p:cNvPicPr>
          <p:nvPr/>
        </p:nvPicPr>
        <p:blipFill rotWithShape="1">
          <a:blip r:embed="rId2">
            <a:extLst>
              <a:ext uri="{28A0092B-C50C-407E-A947-70E740481C1C}">
                <a14:useLocalDpi xmlns:a14="http://schemas.microsoft.com/office/drawing/2010/main" val="0"/>
              </a:ext>
            </a:extLst>
          </a:blip>
          <a:srcRect l="29086" r="1234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6A0258-D887-CF2B-217F-FAE7FAEFF582}"/>
              </a:ext>
            </a:extLst>
          </p:cNvPr>
          <p:cNvSpPr>
            <a:spLocks noGrp="1"/>
          </p:cNvSpPr>
          <p:nvPr>
            <p:ph idx="1"/>
          </p:nvPr>
        </p:nvSpPr>
        <p:spPr>
          <a:xfrm>
            <a:off x="5297762" y="2706624"/>
            <a:ext cx="6251110" cy="3483864"/>
          </a:xfrm>
        </p:spPr>
        <p:txBody>
          <a:bodyPr>
            <a:normAutofit/>
          </a:bodyPr>
          <a:lstStyle/>
          <a:p>
            <a:pPr marL="0" indent="0" fontAlgn="base">
              <a:buNone/>
            </a:pPr>
            <a:r>
              <a:rPr lang="en-GB" sz="2200" b="0" i="0" dirty="0">
                <a:effectLst/>
                <a:latin typeface="Open Sans" panose="020B0606030504020204" pitchFamily="34" charset="0"/>
              </a:rPr>
              <a:t>Meet Owen</a:t>
            </a:r>
          </a:p>
          <a:p>
            <a:pPr marL="0" indent="0" fontAlgn="base">
              <a:buNone/>
            </a:pPr>
            <a:r>
              <a:rPr lang="en-GB" sz="2200" i="0" dirty="0">
                <a:effectLst/>
                <a:latin typeface="Raleway" pitchFamily="2" charset="0"/>
              </a:rPr>
              <a:t>Studying medical imaging (diagnostic radiography) at Exeter University, Devon</a:t>
            </a:r>
          </a:p>
          <a:p>
            <a:pPr marL="0" indent="0" fontAlgn="base">
              <a:buNone/>
            </a:pPr>
            <a:r>
              <a:rPr lang="en-GB" sz="2200" i="0" dirty="0">
                <a:effectLst/>
                <a:latin typeface="Raleway" pitchFamily="2" charset="0"/>
              </a:rPr>
              <a:t>Owen’s 15 second mission is raising awareness about ‘invisible’ conditions, sometimes assumptions take control when the other person has got a lot going on ‘behind the scenes’</a:t>
            </a:r>
          </a:p>
          <a:p>
            <a:pPr marL="0" indent="0">
              <a:buNone/>
            </a:pPr>
            <a:r>
              <a:rPr lang="en-GB" sz="2200" dirty="0"/>
              <a:t>(15sec30min hero featured on 15sec30min website)</a:t>
            </a:r>
          </a:p>
        </p:txBody>
      </p:sp>
    </p:spTree>
    <p:extLst>
      <p:ext uri="{BB962C8B-B14F-4D97-AF65-F5344CB8AC3E}">
        <p14:creationId xmlns:p14="http://schemas.microsoft.com/office/powerpoint/2010/main" val="603376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871</Words>
  <Application>Microsoft Macintosh PowerPoint</Application>
  <PresentationFormat>Widescreen</PresentationFormat>
  <Paragraphs>89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inherit</vt:lpstr>
      <vt:lpstr>Open Sans</vt:lpstr>
      <vt:lpstr>Raleway</vt:lpstr>
      <vt:lpstr>Tempus Sans ITC</vt:lpstr>
      <vt:lpstr>Office Theme</vt:lpstr>
      <vt:lpstr>Staff wellbeing Special Interest Group  The Q Community Staff wellbeing SIG</vt:lpstr>
      <vt:lpstr>In gratitude to the founders of 15sec30min </vt:lpstr>
      <vt:lpstr>Improving Joy in work Special Interest Group</vt:lpstr>
      <vt:lpstr>Overview of the session</vt:lpstr>
      <vt:lpstr>Time to pause</vt:lpstr>
      <vt:lpstr>Why do you think finding time can be a challenge?</vt:lpstr>
      <vt:lpstr>Liberating structures Min Specs</vt:lpstr>
      <vt:lpstr>What is 15sec30min</vt:lpstr>
      <vt:lpstr>15sec30min in action</vt:lpstr>
      <vt:lpstr>PowerPoint Presentation</vt:lpstr>
      <vt:lpstr>PowerPoint Presentation</vt:lpstr>
      <vt:lpstr>PowerPoint Presentation</vt:lpstr>
      <vt:lpstr>Where to access more information on 15sec30min Mission Pack  </vt:lpstr>
      <vt:lpstr>Time to explore further The aim of this session is to invite curiosity around 15sec30min in order that people decide for themselves to visit the site to find out more and consider running a workshop with their own teams. However, we also wanted to provide space to explore the Mission pack </vt:lpstr>
      <vt:lpstr>PowerPoint Presentation</vt:lpstr>
      <vt:lpstr>PowerPoint Presentation</vt:lpstr>
      <vt:lpstr>PowerPoint Presentation</vt:lpstr>
      <vt:lpstr>Time to reflect</vt:lpstr>
      <vt:lpstr>Become a 15sec30min hero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wellbeing SIG</dc:title>
  <dc:creator>Hilda Campbell</dc:creator>
  <cp:lastModifiedBy>Mitch Dow</cp:lastModifiedBy>
  <cp:revision>6</cp:revision>
  <dcterms:created xsi:type="dcterms:W3CDTF">2023-02-13T10:06:41Z</dcterms:created>
  <dcterms:modified xsi:type="dcterms:W3CDTF">2023-02-21T08:40:30Z</dcterms:modified>
</cp:coreProperties>
</file>