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75F3-9AC9-314F-8FB1-90795C3EF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1E90CD-2DAF-A146-A984-60EC8F2FE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B4600-5241-4B4C-9EC2-AB3B36AB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C75E-0AC3-6C4D-8BCB-6102850DC7D1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E4B0E-BD0A-814B-94D1-80C80E8B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97BF4-E898-4449-A2F5-0A626CA0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D63-F3F6-F148-8EE4-6FEAC8D06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6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EBBC7-374A-D740-9BCC-EB21F06C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9F4081-18CA-5F41-A910-1E0987BDD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943A7-6CAF-224A-BBBE-28B15089A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C75E-0AC3-6C4D-8BCB-6102850DC7D1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2FCE2-7A32-C04F-8674-AEA9BF98F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E1B12-28F6-CC46-9660-AF23302FE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D63-F3F6-F148-8EE4-6FEAC8D06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0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546DD8-E410-024D-87D6-8BCBE3E33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B434F-6CB1-464C-B556-0BEF924A8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D611B-EE82-4E46-A884-6E02D298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C75E-0AC3-6C4D-8BCB-6102850DC7D1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3AE5C-228D-5246-9F96-13B65276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69F09-AEB4-0B47-AFFD-EBC344E6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D63-F3F6-F148-8EE4-6FEAC8D06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9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1C04-A218-C949-99F4-16EAF237A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A7CC8-7D4D-1B4C-8D8A-C5834AC7B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EF0F4-19E2-184F-AC69-A8DE03975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C75E-0AC3-6C4D-8BCB-6102850DC7D1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180FC-5F96-EB42-A091-63E8F017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584B-BBD3-D04A-9F0A-160D729B2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D63-F3F6-F148-8EE4-6FEAC8D06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7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0F4C6-4244-3447-AD58-AB435022F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A9418-B89E-2844-90B8-60512D3B4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2E72B-7690-9446-9350-39CA883A5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C75E-0AC3-6C4D-8BCB-6102850DC7D1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C9A00-A6F6-F646-A102-513706D1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32975-A6DB-6242-99D6-4B0668E44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D63-F3F6-F148-8EE4-6FEAC8D06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7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BF926-ACB2-8142-B750-8E87FE8DF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8B8C9-A0A9-0741-8780-E0030D414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4DB85-3784-DF45-9ECE-D43D4A260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4FA6F-30A9-DD4F-875A-AB26E1E56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C75E-0AC3-6C4D-8BCB-6102850DC7D1}" type="datetimeFigureOut">
              <a:rPr lang="en-US" smtClean="0"/>
              <a:t>3/7/23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ABA5F-9BEA-2E44-ABB6-3BDD66CB2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BB21C-7152-CF4D-8803-D7AEFDFB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D63-F3F6-F148-8EE4-6FEAC8D06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9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166C0-F197-E043-9EC3-1AB15BAD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F6D08-DF6E-ED41-9B89-810B4B43F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28D96-A59D-A046-B173-EECF53869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70B9EB-BEA4-FE49-8B4C-2C85CDF0C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0F9F6C-16E7-7D42-94C6-8460C6940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BF8F9B-734F-C94C-9D42-530AFB25A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C75E-0AC3-6C4D-8BCB-6102850DC7D1}" type="datetimeFigureOut">
              <a:rPr lang="en-US" smtClean="0"/>
              <a:t>3/7/23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A9C3D9-848C-AA4B-B731-774EDB8AF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83A3CB-00C2-E643-A3DC-50DC18D7C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D63-F3F6-F148-8EE4-6FEAC8D06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8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09C0-51DA-8F41-84DC-D0FA8A00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2C11B9-16EA-E34E-A11E-E8C99857A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C75E-0AC3-6C4D-8BCB-6102850DC7D1}" type="datetimeFigureOut">
              <a:rPr lang="en-US" smtClean="0"/>
              <a:t>3/7/23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79C3C5-C7F1-7B41-9395-C037E7D79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FDCEA-A1D2-8947-8875-4CBD4CD8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D63-F3F6-F148-8EE4-6FEAC8D06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3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75EBCE-7DDD-0340-93D3-2E359022C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C75E-0AC3-6C4D-8BCB-6102850DC7D1}" type="datetimeFigureOut">
              <a:rPr lang="en-US" smtClean="0"/>
              <a:t>3/7/23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B09DA5-6A97-014C-B880-EB37F306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71A78-7293-B14B-9327-89BEE74BE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D63-F3F6-F148-8EE4-6FEAC8D06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4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B405-B284-2944-A25B-C5E2A0FA7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D03B8-53E1-0045-81C7-35BF81DEC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99A87D-EAAF-A140-B893-2238040B7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A6546-68DD-FC4E-83CB-A5690C509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C75E-0AC3-6C4D-8BCB-6102850DC7D1}" type="datetimeFigureOut">
              <a:rPr lang="en-US" smtClean="0"/>
              <a:t>3/7/23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81B2E-08C5-8D41-98C0-0A98B1CC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8BF1C-305A-D546-8309-F1ABF8710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D63-F3F6-F148-8EE4-6FEAC8D06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7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509B-DC67-454A-AA99-FD0FEEA27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A4E38B-F542-B747-9B33-30FA824DD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0001F-C41D-AF4D-87DA-77C3462C0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EF3C8-5AD4-3141-AA2B-4F132C0E1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C75E-0AC3-6C4D-8BCB-6102850DC7D1}" type="datetimeFigureOut">
              <a:rPr lang="en-US" smtClean="0"/>
              <a:t>3/7/23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4CA47-F7E3-5445-826E-3705DBDE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9D5F9-01C5-8C42-AA0B-455C559A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D63-F3F6-F148-8EE4-6FEAC8D06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5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1D650-C71F-A24C-BDF4-AFCCF3C9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A6680-80FA-5249-8AFF-6DF1CF0D0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DBC60-07E4-FE44-BE8E-9641AB4CD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C75E-0AC3-6C4D-8BCB-6102850DC7D1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22CAA-D43F-8842-9B81-5402FD7A1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0C557-83A4-CD4A-A0C1-DDAAD480C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9AD63-F3F6-F148-8EE4-6FEAC8D06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6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A9DBB59-FB6D-164F-971D-84C6DACAF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60350"/>
            <a:ext cx="9525000" cy="633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451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gray</dc:creator>
  <cp:lastModifiedBy>ruth gray</cp:lastModifiedBy>
  <cp:revision>1</cp:revision>
  <dcterms:created xsi:type="dcterms:W3CDTF">2023-03-07T16:56:51Z</dcterms:created>
  <dcterms:modified xsi:type="dcterms:W3CDTF">2023-03-07T16:57:32Z</dcterms:modified>
</cp:coreProperties>
</file>