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A508E8-A3F9-4EAB-8E3D-40D0669E5072}" v="671" dt="2023-12-18T10:13:08.883"/>
    <p1510:client id="{4ABBA48B-3C9B-FB12-B9FB-58265A4A25F0}" v="1627" dt="2023-12-18T10:14:18.671"/>
    <p1510:client id="{8E82C88B-90D4-86B3-7EDF-6D4EAD675153}" v="10" dt="2023-12-17T21:41:26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UBLEY, Charlotte (LONDON AMBULANCE SERVICE NHS TRUST)" userId="S::charlotte.clubley@nhs.net::30405fb2-b610-4f8e-8d3f-fd8b13796018" providerId="AD" clId="Web-{26A508E8-A3F9-4EAB-8E3D-40D0669E5072}"/>
    <pc:docChg chg="addSld delSld modSld">
      <pc:chgData name="CLUBLEY, Charlotte (LONDON AMBULANCE SERVICE NHS TRUST)" userId="S::charlotte.clubley@nhs.net::30405fb2-b610-4f8e-8d3f-fd8b13796018" providerId="AD" clId="Web-{26A508E8-A3F9-4EAB-8E3D-40D0669E5072}" dt="2023-12-18T10:13:08.477" v="656" actId="20577"/>
      <pc:docMkLst>
        <pc:docMk/>
      </pc:docMkLst>
      <pc:sldChg chg="addSp modSp">
        <pc:chgData name="CLUBLEY, Charlotte (LONDON AMBULANCE SERVICE NHS TRUST)" userId="S::charlotte.clubley@nhs.net::30405fb2-b610-4f8e-8d3f-fd8b13796018" providerId="AD" clId="Web-{26A508E8-A3F9-4EAB-8E3D-40D0669E5072}" dt="2023-12-18T10:13:08.477" v="656" actId="20577"/>
        <pc:sldMkLst>
          <pc:docMk/>
          <pc:sldMk cId="2840394184" sldId="257"/>
        </pc:sldMkLst>
        <pc:spChg chg="add mod">
          <ac:chgData name="CLUBLEY, Charlotte (LONDON AMBULANCE SERVICE NHS TRUST)" userId="S::charlotte.clubley@nhs.net::30405fb2-b610-4f8e-8d3f-fd8b13796018" providerId="AD" clId="Web-{26A508E8-A3F9-4EAB-8E3D-40D0669E5072}" dt="2023-12-18T10:13:08.477" v="656" actId="20577"/>
          <ac:spMkLst>
            <pc:docMk/>
            <pc:sldMk cId="2840394184" sldId="257"/>
            <ac:spMk id="73" creationId="{26DB986C-79B8-0783-4577-02B0FA140D2B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10:09:10.267" v="636" actId="1076"/>
          <ac:spMkLst>
            <pc:docMk/>
            <pc:sldMk cId="2840394184" sldId="257"/>
            <ac:spMk id="114" creationId="{697C9DBC-FC69-F43E-2078-AA25BB49CA3C}"/>
          </ac:spMkLst>
        </pc:spChg>
      </pc:sldChg>
      <pc:sldChg chg="addSp modSp">
        <pc:chgData name="CLUBLEY, Charlotte (LONDON AMBULANCE SERVICE NHS TRUST)" userId="S::charlotte.clubley@nhs.net::30405fb2-b610-4f8e-8d3f-fd8b13796018" providerId="AD" clId="Web-{26A508E8-A3F9-4EAB-8E3D-40D0669E5072}" dt="2023-12-18T10:04:07.664" v="631" actId="1076"/>
        <pc:sldMkLst>
          <pc:docMk/>
          <pc:sldMk cId="2824723819" sldId="258"/>
        </pc:sldMkLst>
        <pc:spChg chg="mod">
          <ac:chgData name="CLUBLEY, Charlotte (LONDON AMBULANCE SERVICE NHS TRUST)" userId="S::charlotte.clubley@nhs.net::30405fb2-b610-4f8e-8d3f-fd8b13796018" providerId="AD" clId="Web-{26A508E8-A3F9-4EAB-8E3D-40D0669E5072}" dt="2023-12-18T09:28:02.618" v="23" actId="1076"/>
          <ac:spMkLst>
            <pc:docMk/>
            <pc:sldMk cId="2824723819" sldId="258"/>
            <ac:spMk id="3" creationId="{870D43C2-09BD-F9A4-5072-2BD606FC50B5}"/>
          </ac:spMkLst>
        </pc:spChg>
        <pc:spChg chg="add mod">
          <ac:chgData name="CLUBLEY, Charlotte (LONDON AMBULANCE SERVICE NHS TRUST)" userId="S::charlotte.clubley@nhs.net::30405fb2-b610-4f8e-8d3f-fd8b13796018" providerId="AD" clId="Web-{26A508E8-A3F9-4EAB-8E3D-40D0669E5072}" dt="2023-12-18T09:25:49.896" v="1" actId="1076"/>
          <ac:spMkLst>
            <pc:docMk/>
            <pc:sldMk cId="2824723819" sldId="258"/>
            <ac:spMk id="4" creationId="{5D48CC00-9325-7EE6-E80E-97E4719A2454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29:06.495" v="68" actId="20577"/>
          <ac:spMkLst>
            <pc:docMk/>
            <pc:sldMk cId="2824723819" sldId="258"/>
            <ac:spMk id="5" creationId="{2993E9B3-7A41-9220-5D4B-64F53F55052D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28:18.931" v="34" actId="1076"/>
          <ac:spMkLst>
            <pc:docMk/>
            <pc:sldMk cId="2824723819" sldId="258"/>
            <ac:spMk id="6" creationId="{B94319F0-0C68-D6BA-CE13-1EA2C870291D}"/>
          </ac:spMkLst>
        </pc:spChg>
        <pc:spChg chg="add mod">
          <ac:chgData name="CLUBLEY, Charlotte (LONDON AMBULANCE SERVICE NHS TRUST)" userId="S::charlotte.clubley@nhs.net::30405fb2-b610-4f8e-8d3f-fd8b13796018" providerId="AD" clId="Web-{26A508E8-A3F9-4EAB-8E3D-40D0669E5072}" dt="2023-12-18T09:26:08.021" v="3" actId="1076"/>
          <ac:spMkLst>
            <pc:docMk/>
            <pc:sldMk cId="2824723819" sldId="258"/>
            <ac:spMk id="7" creationId="{C234DE8A-77AA-022D-B6AA-1D29B43E0CC3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34:01.175" v="122" actId="1076"/>
          <ac:spMkLst>
            <pc:docMk/>
            <pc:sldMk cId="2824723819" sldId="258"/>
            <ac:spMk id="8" creationId="{A59F7ED9-463C-D74D-A185-9E4DC45E601D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34:01.207" v="123" actId="1076"/>
          <ac:spMkLst>
            <pc:docMk/>
            <pc:sldMk cId="2824723819" sldId="258"/>
            <ac:spMk id="9" creationId="{D6511480-789B-DD5F-1CB1-20ED1B77B050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34:01.222" v="124" actId="1076"/>
          <ac:spMkLst>
            <pc:docMk/>
            <pc:sldMk cId="2824723819" sldId="258"/>
            <ac:spMk id="10" creationId="{488DACFE-105B-75FF-6537-37E8FCFBEA2D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34:01.238" v="125" actId="1076"/>
          <ac:spMkLst>
            <pc:docMk/>
            <pc:sldMk cId="2824723819" sldId="258"/>
            <ac:spMk id="11" creationId="{8370D040-79CC-34CA-EE81-2D0C7DAA2D5E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41:45.954" v="266" actId="20577"/>
          <ac:spMkLst>
            <pc:docMk/>
            <pc:sldMk cId="2824723819" sldId="258"/>
            <ac:spMk id="12" creationId="{D5F4E57E-CDF5-DC57-2716-B7BCFFBB8C0B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39:50.935" v="217" actId="1076"/>
          <ac:spMkLst>
            <pc:docMk/>
            <pc:sldMk cId="2824723819" sldId="258"/>
            <ac:spMk id="13" creationId="{DD43B069-0206-FE64-4432-11F0938C5E18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39:28.450" v="197" actId="20577"/>
          <ac:spMkLst>
            <pc:docMk/>
            <pc:sldMk cId="2824723819" sldId="258"/>
            <ac:spMk id="14" creationId="{8E13DCEA-4CC7-ECCB-E70D-25DF19B63E9E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37:54.542" v="176" actId="1076"/>
          <ac:spMkLst>
            <pc:docMk/>
            <pc:sldMk cId="2824723819" sldId="258"/>
            <ac:spMk id="15" creationId="{FC7069E0-035D-899D-02E4-FC5CD07CE3A7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36:05.601" v="161" actId="1076"/>
          <ac:spMkLst>
            <pc:docMk/>
            <pc:sldMk cId="2824723819" sldId="258"/>
            <ac:spMk id="16" creationId="{C3DDF0D3-9EC1-7960-3385-FF239B0D675D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36:40.164" v="164" actId="14100"/>
          <ac:spMkLst>
            <pc:docMk/>
            <pc:sldMk cId="2824723819" sldId="258"/>
            <ac:spMk id="17" creationId="{9096199D-2AB9-4AB2-752D-F0C352168135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36:13.476" v="163" actId="1076"/>
          <ac:spMkLst>
            <pc:docMk/>
            <pc:sldMk cId="2824723819" sldId="258"/>
            <ac:spMk id="18" creationId="{D839C523-4C0B-7D27-9C73-DCEFB57AE37C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10:03:42.633" v="627" actId="1076"/>
          <ac:spMkLst>
            <pc:docMk/>
            <pc:sldMk cId="2824723819" sldId="258"/>
            <ac:spMk id="19" creationId="{84769E19-D641-7AAA-F707-3ED83A40F743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10:03:34.367" v="625" actId="1076"/>
          <ac:spMkLst>
            <pc:docMk/>
            <pc:sldMk cId="2824723819" sldId="258"/>
            <ac:spMk id="20" creationId="{BB86A10C-45C9-C2BB-37BF-8DEB293E2FBB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10:03:30.132" v="624" actId="1076"/>
          <ac:spMkLst>
            <pc:docMk/>
            <pc:sldMk cId="2824723819" sldId="258"/>
            <ac:spMk id="21" creationId="{680B675F-BB24-BAA9-7005-7A45078B577F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47:55.684" v="375" actId="14100"/>
          <ac:spMkLst>
            <pc:docMk/>
            <pc:sldMk cId="2824723819" sldId="258"/>
            <ac:spMk id="22" creationId="{8825AC64-532B-C78D-5098-67643036DA76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51:53.565" v="455" actId="14100"/>
          <ac:spMkLst>
            <pc:docMk/>
            <pc:sldMk cId="2824723819" sldId="258"/>
            <ac:spMk id="23" creationId="{10AC01F8-0DC5-1510-7E19-769054516B51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53:04.036" v="485" actId="1076"/>
          <ac:spMkLst>
            <pc:docMk/>
            <pc:sldMk cId="2824723819" sldId="258"/>
            <ac:spMk id="24" creationId="{276795C4-A3A1-0C54-D53E-DC0B63AB385E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54:04.116" v="514" actId="20577"/>
          <ac:spMkLst>
            <pc:docMk/>
            <pc:sldMk cId="2824723819" sldId="258"/>
            <ac:spMk id="25" creationId="{3E9BF4B7-8FAB-5BFB-36F2-7DDB11DDED8B}"/>
          </ac:spMkLst>
        </pc:spChg>
        <pc:spChg chg="add mod">
          <ac:chgData name="CLUBLEY, Charlotte (LONDON AMBULANCE SERVICE NHS TRUST)" userId="S::charlotte.clubley@nhs.net::30405fb2-b610-4f8e-8d3f-fd8b13796018" providerId="AD" clId="Web-{26A508E8-A3F9-4EAB-8E3D-40D0669E5072}" dt="2023-12-18T09:35:02.255" v="141" actId="20577"/>
          <ac:spMkLst>
            <pc:docMk/>
            <pc:sldMk cId="2824723819" sldId="258"/>
            <ac:spMk id="26" creationId="{17902B31-6213-CB66-BB94-ED11BF54C3B0}"/>
          </ac:spMkLst>
        </pc:spChg>
        <pc:spChg chg="add mod">
          <ac:chgData name="CLUBLEY, Charlotte (LONDON AMBULANCE SERVICE NHS TRUST)" userId="S::charlotte.clubley@nhs.net::30405fb2-b610-4f8e-8d3f-fd8b13796018" providerId="AD" clId="Web-{26A508E8-A3F9-4EAB-8E3D-40D0669E5072}" dt="2023-12-18T09:37:15.322" v="175" actId="20577"/>
          <ac:spMkLst>
            <pc:docMk/>
            <pc:sldMk cId="2824723819" sldId="258"/>
            <ac:spMk id="27" creationId="{6C2B4142-6665-CBDD-CD5E-9A2A5DE2EC4F}"/>
          </ac:spMkLst>
        </pc:spChg>
        <pc:spChg chg="add mod">
          <ac:chgData name="CLUBLEY, Charlotte (LONDON AMBULANCE SERVICE NHS TRUST)" userId="S::charlotte.clubley@nhs.net::30405fb2-b610-4f8e-8d3f-fd8b13796018" providerId="AD" clId="Web-{26A508E8-A3F9-4EAB-8E3D-40D0669E5072}" dt="2023-12-18T09:39:43.795" v="216" actId="20577"/>
          <ac:spMkLst>
            <pc:docMk/>
            <pc:sldMk cId="2824723819" sldId="258"/>
            <ac:spMk id="30" creationId="{B05C63C2-5C47-1A28-F48E-A0CC189FC8E5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10:03:37.445" v="626" actId="1076"/>
          <ac:spMkLst>
            <pc:docMk/>
            <pc:sldMk cId="2824723819" sldId="258"/>
            <ac:spMk id="32" creationId="{E5C2AE0F-B052-6460-49DE-8995D764E7FB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10:03:48.851" v="628" actId="1076"/>
          <ac:spMkLst>
            <pc:docMk/>
            <pc:sldMk cId="2824723819" sldId="258"/>
            <ac:spMk id="33" creationId="{FEDC07B6-95D7-417A-7C3B-E23D420AF043}"/>
          </ac:spMkLst>
        </pc:spChg>
        <pc:spChg chg="add mod">
          <ac:chgData name="CLUBLEY, Charlotte (LONDON AMBULANCE SERVICE NHS TRUST)" userId="S::charlotte.clubley@nhs.net::30405fb2-b610-4f8e-8d3f-fd8b13796018" providerId="AD" clId="Web-{26A508E8-A3F9-4EAB-8E3D-40D0669E5072}" dt="2023-12-18T10:04:02.742" v="630" actId="1076"/>
          <ac:spMkLst>
            <pc:docMk/>
            <pc:sldMk cId="2824723819" sldId="258"/>
            <ac:spMk id="34" creationId="{251D2389-AB16-97A0-0F33-E84CBE03FB8C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53:00.692" v="484" actId="14100"/>
          <ac:spMkLst>
            <pc:docMk/>
            <pc:sldMk cId="2824723819" sldId="258"/>
            <ac:spMk id="35" creationId="{3DADCCEE-983B-8CA7-AF46-FEAC5422CE93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52:00.706" v="458" actId="1076"/>
          <ac:spMkLst>
            <pc:docMk/>
            <pc:sldMk cId="2824723819" sldId="258"/>
            <ac:spMk id="36" creationId="{586F1A83-A11C-D3B3-CAB7-C5A449F1B6CD}"/>
          </ac:spMkLst>
        </pc:spChg>
        <pc:spChg chg="add mod">
          <ac:chgData name="CLUBLEY, Charlotte (LONDON AMBULANCE SERVICE NHS TRUST)" userId="S::charlotte.clubley@nhs.net::30405fb2-b610-4f8e-8d3f-fd8b13796018" providerId="AD" clId="Web-{26A508E8-A3F9-4EAB-8E3D-40D0669E5072}" dt="2023-12-18T09:52:31.817" v="460" actId="1076"/>
          <ac:spMkLst>
            <pc:docMk/>
            <pc:sldMk cId="2824723819" sldId="258"/>
            <ac:spMk id="37" creationId="{6FA2CFD1-A9A6-0B6A-ED7A-45214DA7E48D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54:12.023" v="515" actId="1076"/>
          <ac:spMkLst>
            <pc:docMk/>
            <pc:sldMk cId="2824723819" sldId="258"/>
            <ac:spMk id="39" creationId="{E4B90D4F-E3F3-8067-A83B-859D4F488CC6}"/>
          </ac:spMkLst>
        </pc:spChg>
        <pc:spChg chg="add mod">
          <ac:chgData name="CLUBLEY, Charlotte (LONDON AMBULANCE SERVICE NHS TRUST)" userId="S::charlotte.clubley@nhs.net::30405fb2-b610-4f8e-8d3f-fd8b13796018" providerId="AD" clId="Web-{26A508E8-A3F9-4EAB-8E3D-40D0669E5072}" dt="2023-12-18T09:56:52.574" v="568" actId="20577"/>
          <ac:spMkLst>
            <pc:docMk/>
            <pc:sldMk cId="2824723819" sldId="258"/>
            <ac:spMk id="40" creationId="{8783A344-15EA-55B5-BCD0-0EBE09BFD798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09:57:53.982" v="569" actId="1076"/>
          <ac:spMkLst>
            <pc:docMk/>
            <pc:sldMk cId="2824723819" sldId="258"/>
            <ac:spMk id="41" creationId="{BEDB8CC5-9AC9-C608-F5EB-5B274A8D42A1}"/>
          </ac:spMkLst>
        </pc:spChg>
        <pc:spChg chg="mod">
          <ac:chgData name="CLUBLEY, Charlotte (LONDON AMBULANCE SERVICE NHS TRUST)" userId="S::charlotte.clubley@nhs.net::30405fb2-b610-4f8e-8d3f-fd8b13796018" providerId="AD" clId="Web-{26A508E8-A3F9-4EAB-8E3D-40D0669E5072}" dt="2023-12-18T10:04:07.664" v="631" actId="1076"/>
          <ac:spMkLst>
            <pc:docMk/>
            <pc:sldMk cId="2824723819" sldId="258"/>
            <ac:spMk id="42" creationId="{C597613C-22A8-12D7-BEDF-4B18D23D876A}"/>
          </ac:spMkLst>
        </pc:spChg>
        <pc:spChg chg="add mod">
          <ac:chgData name="CLUBLEY, Charlotte (LONDON AMBULANCE SERVICE NHS TRUST)" userId="S::charlotte.clubley@nhs.net::30405fb2-b610-4f8e-8d3f-fd8b13796018" providerId="AD" clId="Web-{26A508E8-A3F9-4EAB-8E3D-40D0669E5072}" dt="2023-12-18T10:03:58.289" v="629" actId="1076"/>
          <ac:spMkLst>
            <pc:docMk/>
            <pc:sldMk cId="2824723819" sldId="258"/>
            <ac:spMk id="45" creationId="{9A4CE5ED-F178-29BA-F1C7-A1AC896302AF}"/>
          </ac:spMkLst>
        </pc:spChg>
      </pc:sldChg>
      <pc:sldChg chg="add del replId">
        <pc:chgData name="CLUBLEY, Charlotte (LONDON AMBULANCE SERVICE NHS TRUST)" userId="S::charlotte.clubley@nhs.net::30405fb2-b610-4f8e-8d3f-fd8b13796018" providerId="AD" clId="Web-{26A508E8-A3F9-4EAB-8E3D-40D0669E5072}" dt="2023-12-18T10:08:58.845" v="633"/>
        <pc:sldMkLst>
          <pc:docMk/>
          <pc:sldMk cId="68716092" sldId="259"/>
        </pc:sldMkLst>
      </pc:sldChg>
      <pc:sldChg chg="add del replId">
        <pc:chgData name="CLUBLEY, Charlotte (LONDON AMBULANCE SERVICE NHS TRUST)" userId="S::charlotte.clubley@nhs.net::30405fb2-b610-4f8e-8d3f-fd8b13796018" providerId="AD" clId="Web-{26A508E8-A3F9-4EAB-8E3D-40D0669E5072}" dt="2023-12-18T10:09:07.970" v="635"/>
        <pc:sldMkLst>
          <pc:docMk/>
          <pc:sldMk cId="2415883112" sldId="259"/>
        </pc:sldMkLst>
      </pc:sldChg>
    </pc:docChg>
  </pc:docChgLst>
  <pc:docChgLst>
    <pc:chgData name="MURPHY-JONES, Georgina (LONDON AMBULANCE SERVICE NHS TRUST)" userId="S::georgina.murphy-jones@nhs.net::40eaa878-280e-4c9d-a624-bb5354600dc3" providerId="AD" clId="Web-{4ABBA48B-3C9B-FB12-B9FB-58265A4A25F0}"/>
    <pc:docChg chg="modSld">
      <pc:chgData name="MURPHY-JONES, Georgina (LONDON AMBULANCE SERVICE NHS TRUST)" userId="S::georgina.murphy-jones@nhs.net::40eaa878-280e-4c9d-a624-bb5354600dc3" providerId="AD" clId="Web-{4ABBA48B-3C9B-FB12-B9FB-58265A4A25F0}" dt="2023-12-18T10:14:18.671" v="1617" actId="1076"/>
      <pc:docMkLst>
        <pc:docMk/>
      </pc:docMkLst>
      <pc:sldChg chg="addSp delSp modSp">
        <pc:chgData name="MURPHY-JONES, Georgina (LONDON AMBULANCE SERVICE NHS TRUST)" userId="S::georgina.murphy-jones@nhs.net::40eaa878-280e-4c9d-a624-bb5354600dc3" providerId="AD" clId="Web-{4ABBA48B-3C9B-FB12-B9FB-58265A4A25F0}" dt="2023-12-18T10:14:18.671" v="1617" actId="1076"/>
        <pc:sldMkLst>
          <pc:docMk/>
          <pc:sldMk cId="2840394184" sldId="257"/>
        </pc:sldMkLst>
        <pc:spChg chg="del">
          <ac:chgData name="MURPHY-JONES, Georgina (LONDON AMBULANCE SERVICE NHS TRUST)" userId="S::georgina.murphy-jones@nhs.net::40eaa878-280e-4c9d-a624-bb5354600dc3" providerId="AD" clId="Web-{4ABBA48B-3C9B-FB12-B9FB-58265A4A25F0}" dt="2023-12-18T09:18:06.885" v="5"/>
          <ac:spMkLst>
            <pc:docMk/>
            <pc:sldMk cId="2840394184" sldId="257"/>
            <ac:spMk id="2" creationId="{00000000-0000-0000-0000-000000000000}"/>
          </ac:spMkLst>
        </pc:spChg>
        <pc:spChg chg="mod">
          <ac:chgData name="MURPHY-JONES, Georgina (LONDON AMBULANCE SERVICE NHS TRUST)" userId="S::georgina.murphy-jones@nhs.net::40eaa878-280e-4c9d-a624-bb5354600dc3" providerId="AD" clId="Web-{4ABBA48B-3C9B-FB12-B9FB-58265A4A25F0}" dt="2023-12-18T10:13:58.732" v="1616" actId="1076"/>
          <ac:spMkLst>
            <pc:docMk/>
            <pc:sldMk cId="2840394184" sldId="257"/>
            <ac:spMk id="73" creationId="{26DB986C-79B8-0783-4577-02B0FA140D2B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10:14:18.671" v="1617" actId="1076"/>
          <ac:spMkLst>
            <pc:docMk/>
            <pc:sldMk cId="2840394184" sldId="257"/>
            <ac:spMk id="114" creationId="{697C9DBC-FC69-F43E-2078-AA25BB49CA3C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10:13:29.513" v="1609" actId="1076"/>
          <ac:spMkLst>
            <pc:docMk/>
            <pc:sldMk cId="2840394184" sldId="257"/>
            <ac:spMk id="227" creationId="{146BC6AA-E64F-446E-5AA7-9BD38CC043A9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10:13:52.967" v="1612" actId="20577"/>
          <ac:spMkLst>
            <pc:docMk/>
            <pc:sldMk cId="2840394184" sldId="257"/>
            <ac:spMk id="469" creationId="{25756E6C-1BD4-E118-6FFB-8E93D2C212E8}"/>
          </ac:spMkLst>
        </pc:spChg>
        <pc:graphicFrameChg chg="modGraphic">
          <ac:chgData name="MURPHY-JONES, Georgina (LONDON AMBULANCE SERVICE NHS TRUST)" userId="S::georgina.murphy-jones@nhs.net::40eaa878-280e-4c9d-a624-bb5354600dc3" providerId="AD" clId="Web-{4ABBA48B-3C9B-FB12-B9FB-58265A4A25F0}" dt="2023-12-18T10:12:44.527" v="1593" actId="20577"/>
          <ac:graphicFrameMkLst>
            <pc:docMk/>
            <pc:sldMk cId="2840394184" sldId="257"/>
            <ac:graphicFrameMk id="3" creationId="{00000000-0000-0000-0000-000000000000}"/>
          </ac:graphicFrameMkLst>
        </pc:graphicFrameChg>
        <pc:graphicFrameChg chg="del modGraphic">
          <ac:chgData name="MURPHY-JONES, Georgina (LONDON AMBULANCE SERVICE NHS TRUST)" userId="S::georgina.murphy-jones@nhs.net::40eaa878-280e-4c9d-a624-bb5354600dc3" providerId="AD" clId="Web-{4ABBA48B-3C9B-FB12-B9FB-58265A4A25F0}" dt="2023-12-18T09:20:02.530" v="8"/>
          <ac:graphicFrameMkLst>
            <pc:docMk/>
            <pc:sldMk cId="2840394184" sldId="257"/>
            <ac:graphicFrameMk id="4" creationId="{00000000-0000-0000-0000-000000000000}"/>
          </ac:graphicFrameMkLst>
        </pc:graphicFrameChg>
        <pc:graphicFrameChg chg="modGraphic">
          <ac:chgData name="MURPHY-JONES, Georgina (LONDON AMBULANCE SERVICE NHS TRUST)" userId="S::georgina.murphy-jones@nhs.net::40eaa878-280e-4c9d-a624-bb5354600dc3" providerId="AD" clId="Web-{4ABBA48B-3C9B-FB12-B9FB-58265A4A25F0}" dt="2023-12-18T09:14:51.003" v="4" actId="20577"/>
          <ac:graphicFrameMkLst>
            <pc:docMk/>
            <pc:sldMk cId="2840394184" sldId="257"/>
            <ac:graphicFrameMk id="5" creationId="{00000000-0000-0000-0000-000000000000}"/>
          </ac:graphicFrameMkLst>
        </pc:graphicFrameChg>
        <pc:cxnChg chg="del">
          <ac:chgData name="MURPHY-JONES, Georgina (LONDON AMBULANCE SERVICE NHS TRUST)" userId="S::georgina.murphy-jones@nhs.net::40eaa878-280e-4c9d-a624-bb5354600dc3" providerId="AD" clId="Web-{4ABBA48B-3C9B-FB12-B9FB-58265A4A25F0}" dt="2023-12-18T09:18:10.885" v="6"/>
          <ac:cxnSpMkLst>
            <pc:docMk/>
            <pc:sldMk cId="2840394184" sldId="257"/>
            <ac:cxnSpMk id="15" creationId="{00000000-0000-0000-0000-000000000000}"/>
          </ac:cxnSpMkLst>
        </pc:cxnChg>
      </pc:sldChg>
      <pc:sldChg chg="addSp modSp">
        <pc:chgData name="MURPHY-JONES, Georgina (LONDON AMBULANCE SERVICE NHS TRUST)" userId="S::georgina.murphy-jones@nhs.net::40eaa878-280e-4c9d-a624-bb5354600dc3" providerId="AD" clId="Web-{4ABBA48B-3C9B-FB12-B9FB-58265A4A25F0}" dt="2023-12-18T10:10:53.414" v="1568" actId="14100"/>
        <pc:sldMkLst>
          <pc:docMk/>
          <pc:sldMk cId="2824723819" sldId="258"/>
        </pc:sldMkLst>
        <pc:spChg chg="mod">
          <ac:chgData name="MURPHY-JONES, Georgina (LONDON AMBULANCE SERVICE NHS TRUST)" userId="S::georgina.murphy-jones@nhs.net::40eaa878-280e-4c9d-a624-bb5354600dc3" providerId="AD" clId="Web-{4ABBA48B-3C9B-FB12-B9FB-58265A4A25F0}" dt="2023-12-18T09:34:54.825" v="208"/>
          <ac:spMkLst>
            <pc:docMk/>
            <pc:sldMk cId="2824723819" sldId="258"/>
            <ac:spMk id="2" creationId="{00000000-0000-0000-0000-000000000000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33:34.338" v="200" actId="1076"/>
          <ac:spMkLst>
            <pc:docMk/>
            <pc:sldMk cId="2824723819" sldId="258"/>
            <ac:spMk id="3" creationId="{870D43C2-09BD-F9A4-5072-2BD606FC50B5}"/>
          </ac:spMkLst>
        </pc:spChg>
        <pc:spChg chg="mod">
          <ac:chgData name="MURPHY-JONES, Georgina (LONDON AMBULANCE SERVICE NHS TRUST)" userId="S::georgina.murphy-jones@nhs.net::40eaa878-280e-4c9d-a624-bb5354600dc3" providerId="AD" clId="Web-{4ABBA48B-3C9B-FB12-B9FB-58265A4A25F0}" dt="2023-12-18T09:35:08.201" v="210"/>
          <ac:spMkLst>
            <pc:docMk/>
            <pc:sldMk cId="2824723819" sldId="258"/>
            <ac:spMk id="4" creationId="{5D48CC00-9325-7EE6-E80E-97E4719A2454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49:44.574" v="811" actId="1076"/>
          <ac:spMkLst>
            <pc:docMk/>
            <pc:sldMk cId="2824723819" sldId="258"/>
            <ac:spMk id="5" creationId="{2993E9B3-7A41-9220-5D4B-64F53F55052D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49:42.027" v="810" actId="1076"/>
          <ac:spMkLst>
            <pc:docMk/>
            <pc:sldMk cId="2824723819" sldId="258"/>
            <ac:spMk id="6" creationId="{B94319F0-0C68-D6BA-CE13-1EA2C870291D}"/>
          </ac:spMkLst>
        </pc:spChg>
        <pc:spChg chg="mod">
          <ac:chgData name="MURPHY-JONES, Georgina (LONDON AMBULANCE SERVICE NHS TRUST)" userId="S::georgina.murphy-jones@nhs.net::40eaa878-280e-4c9d-a624-bb5354600dc3" providerId="AD" clId="Web-{4ABBA48B-3C9B-FB12-B9FB-58265A4A25F0}" dt="2023-12-18T09:38:42.817" v="287"/>
          <ac:spMkLst>
            <pc:docMk/>
            <pc:sldMk cId="2824723819" sldId="258"/>
            <ac:spMk id="7" creationId="{C234DE8A-77AA-022D-B6AA-1D29B43E0CC3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27:56.967" v="67" actId="1076"/>
          <ac:spMkLst>
            <pc:docMk/>
            <pc:sldMk cId="2824723819" sldId="258"/>
            <ac:spMk id="8" creationId="{A59F7ED9-463C-D74D-A185-9E4DC45E601D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34:34.043" v="206" actId="1076"/>
          <ac:spMkLst>
            <pc:docMk/>
            <pc:sldMk cId="2824723819" sldId="258"/>
            <ac:spMk id="9" creationId="{D6511480-789B-DD5F-1CB1-20ED1B77B050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33:52.932" v="205" actId="20577"/>
          <ac:spMkLst>
            <pc:docMk/>
            <pc:sldMk cId="2824723819" sldId="258"/>
            <ac:spMk id="10" creationId="{488DACFE-105B-75FF-6537-37E8FCFBEA2D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46:52.865" v="650" actId="20577"/>
          <ac:spMkLst>
            <pc:docMk/>
            <pc:sldMk cId="2824723819" sldId="258"/>
            <ac:spMk id="11" creationId="{8370D040-79CC-34CA-EE81-2D0C7DAA2D5E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10:06:55.640" v="1489" actId="14100"/>
          <ac:spMkLst>
            <pc:docMk/>
            <pc:sldMk cId="2824723819" sldId="258"/>
            <ac:spMk id="12" creationId="{D5F4E57E-CDF5-DC57-2716-B7BCFFBB8C0B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10:06:49.749" v="1486" actId="1076"/>
          <ac:spMkLst>
            <pc:docMk/>
            <pc:sldMk cId="2824723819" sldId="258"/>
            <ac:spMk id="13" creationId="{DD43B069-0206-FE64-4432-11F0938C5E18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10:06:45.233" v="1484" actId="14100"/>
          <ac:spMkLst>
            <pc:docMk/>
            <pc:sldMk cId="2824723819" sldId="258"/>
            <ac:spMk id="14" creationId="{8E13DCEA-4CC7-ECCB-E70D-25DF19B63E9E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37:52.956" v="283" actId="1076"/>
          <ac:spMkLst>
            <pc:docMk/>
            <pc:sldMk cId="2824723819" sldId="258"/>
            <ac:spMk id="15" creationId="{FC7069E0-035D-899D-02E4-FC5CD07CE3A7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36:52.001" v="277" actId="1076"/>
          <ac:spMkLst>
            <pc:docMk/>
            <pc:sldMk cId="2824723819" sldId="258"/>
            <ac:spMk id="16" creationId="{C3DDF0D3-9EC1-7960-3385-FF239B0D675D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28:49.266" v="82" actId="1076"/>
          <ac:spMkLst>
            <pc:docMk/>
            <pc:sldMk cId="2824723819" sldId="258"/>
            <ac:spMk id="17" creationId="{9096199D-2AB9-4AB2-752D-F0C352168135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36:04.031" v="251" actId="20577"/>
          <ac:spMkLst>
            <pc:docMk/>
            <pc:sldMk cId="2824723819" sldId="258"/>
            <ac:spMk id="18" creationId="{D839C523-4C0B-7D27-9C73-DCEFB57AE37C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10:07:02.828" v="1491" actId="1076"/>
          <ac:spMkLst>
            <pc:docMk/>
            <pc:sldMk cId="2824723819" sldId="258"/>
            <ac:spMk id="19" creationId="{84769E19-D641-7AAA-F707-3ED83A40F743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47:53.867" v="723" actId="1076"/>
          <ac:spMkLst>
            <pc:docMk/>
            <pc:sldMk cId="2824723819" sldId="258"/>
            <ac:spMk id="20" creationId="{BB86A10C-45C9-C2BB-37BF-8DEB293E2FBB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29:22.736" v="95" actId="1076"/>
          <ac:spMkLst>
            <pc:docMk/>
            <pc:sldMk cId="2824723819" sldId="258"/>
            <ac:spMk id="21" creationId="{680B675F-BB24-BAA9-7005-7A45078B577F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29:20.876" v="94" actId="1076"/>
          <ac:spMkLst>
            <pc:docMk/>
            <pc:sldMk cId="2824723819" sldId="258"/>
            <ac:spMk id="22" creationId="{8825AC64-532B-C78D-5098-67643036DA76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10:10:53.414" v="1568" actId="14100"/>
          <ac:spMkLst>
            <pc:docMk/>
            <pc:sldMk cId="2824723819" sldId="258"/>
            <ac:spMk id="23" creationId="{10AC01F8-0DC5-1510-7E19-769054516B51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10:07:18.969" v="1496" actId="1076"/>
          <ac:spMkLst>
            <pc:docMk/>
            <pc:sldMk cId="2824723819" sldId="258"/>
            <ac:spMk id="24" creationId="{276795C4-A3A1-0C54-D53E-DC0B63AB385E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59:11.468" v="1196" actId="20577"/>
          <ac:spMkLst>
            <pc:docMk/>
            <pc:sldMk cId="2824723819" sldId="258"/>
            <ac:spMk id="25" creationId="{3E9BF4B7-8FAB-5BFB-36F2-7DDB11DDED8B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37:55.909" v="284" actId="1076"/>
          <ac:spMkLst>
            <pc:docMk/>
            <pc:sldMk cId="2824723819" sldId="258"/>
            <ac:spMk id="28" creationId="{9269A36C-CF4E-7391-173D-6F76B18DB0EB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37:57.425" v="285" actId="1076"/>
          <ac:spMkLst>
            <pc:docMk/>
            <pc:sldMk cId="2824723819" sldId="258"/>
            <ac:spMk id="29" creationId="{7347F8AD-942C-9E92-D353-BAA7BA130DE4}"/>
          </ac:spMkLst>
        </pc:spChg>
        <pc:spChg chg="mod">
          <ac:chgData name="MURPHY-JONES, Georgina (LONDON AMBULANCE SERVICE NHS TRUST)" userId="S::georgina.murphy-jones@nhs.net::40eaa878-280e-4c9d-a624-bb5354600dc3" providerId="AD" clId="Web-{4ABBA48B-3C9B-FB12-B9FB-58265A4A25F0}" dt="2023-12-18T10:06:48.155" v="1485" actId="1076"/>
          <ac:spMkLst>
            <pc:docMk/>
            <pc:sldMk cId="2824723819" sldId="258"/>
            <ac:spMk id="30" creationId="{B05C63C2-5C47-1A28-F48E-A0CC189FC8E5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10:06:57.109" v="1490" actId="1076"/>
          <ac:spMkLst>
            <pc:docMk/>
            <pc:sldMk cId="2824723819" sldId="258"/>
            <ac:spMk id="31" creationId="{8484138C-AEB2-3E07-1961-64CAB3A9ECF4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47:56.008" v="724" actId="1076"/>
          <ac:spMkLst>
            <pc:docMk/>
            <pc:sldMk cId="2824723819" sldId="258"/>
            <ac:spMk id="32" creationId="{E5C2AE0F-B052-6460-49DE-8995D764E7FB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47:59.774" v="726" actId="1076"/>
          <ac:spMkLst>
            <pc:docMk/>
            <pc:sldMk cId="2824723819" sldId="258"/>
            <ac:spMk id="33" creationId="{FEDC07B6-95D7-417A-7C3B-E23D420AF043}"/>
          </ac:spMkLst>
        </pc:spChg>
        <pc:spChg chg="mod">
          <ac:chgData name="MURPHY-JONES, Georgina (LONDON AMBULANCE SERVICE NHS TRUST)" userId="S::georgina.murphy-jones@nhs.net::40eaa878-280e-4c9d-a624-bb5354600dc3" providerId="AD" clId="Web-{4ABBA48B-3C9B-FB12-B9FB-58265A4A25F0}" dt="2023-12-18T09:53:49.957" v="991" actId="1076"/>
          <ac:spMkLst>
            <pc:docMk/>
            <pc:sldMk cId="2824723819" sldId="258"/>
            <ac:spMk id="34" creationId="{251D2389-AB16-97A0-0F33-E84CBE03FB8C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50:05.465" v="858" actId="20577"/>
          <ac:spMkLst>
            <pc:docMk/>
            <pc:sldMk cId="2824723819" sldId="258"/>
            <ac:spMk id="35" creationId="{3DADCCEE-983B-8CA7-AF46-FEAC5422CE93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51:02.202" v="900" actId="1076"/>
          <ac:spMkLst>
            <pc:docMk/>
            <pc:sldMk cId="2824723819" sldId="258"/>
            <ac:spMk id="36" creationId="{586F1A83-A11C-D3B3-CAB7-C5A449F1B6CD}"/>
          </ac:spMkLst>
        </pc:spChg>
        <pc:spChg chg="mod">
          <ac:chgData name="MURPHY-JONES, Georgina (LONDON AMBULANCE SERVICE NHS TRUST)" userId="S::georgina.murphy-jones@nhs.net::40eaa878-280e-4c9d-a624-bb5354600dc3" providerId="AD" clId="Web-{4ABBA48B-3C9B-FB12-B9FB-58265A4A25F0}" dt="2023-12-18T10:07:05.906" v="1492" actId="1076"/>
          <ac:spMkLst>
            <pc:docMk/>
            <pc:sldMk cId="2824723819" sldId="258"/>
            <ac:spMk id="37" creationId="{6FA2CFD1-A9A6-0B6A-ED7A-45214DA7E48D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52:14.001" v="961" actId="1076"/>
          <ac:spMkLst>
            <pc:docMk/>
            <pc:sldMk cId="2824723819" sldId="258"/>
            <ac:spMk id="38" creationId="{0CB0F335-66B7-1171-83D2-026918ABE1A4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53:45.191" v="989" actId="20577"/>
          <ac:spMkLst>
            <pc:docMk/>
            <pc:sldMk cId="2824723819" sldId="258"/>
            <ac:spMk id="39" creationId="{E4B90D4F-E3F3-8067-A83B-859D4F488CC6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57:06.308" v="1088" actId="20577"/>
          <ac:spMkLst>
            <pc:docMk/>
            <pc:sldMk cId="2824723819" sldId="258"/>
            <ac:spMk id="41" creationId="{BEDB8CC5-9AC9-C608-F5EB-5B274A8D42A1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57:55.559" v="1141" actId="20577"/>
          <ac:spMkLst>
            <pc:docMk/>
            <pc:sldMk cId="2824723819" sldId="258"/>
            <ac:spMk id="42" creationId="{C597613C-22A8-12D7-BEDF-4B18D23D876A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09:58:35.733" v="1194" actId="20577"/>
          <ac:spMkLst>
            <pc:docMk/>
            <pc:sldMk cId="2824723819" sldId="258"/>
            <ac:spMk id="43" creationId="{590BCE07-EB8C-8D95-0D2D-7BEE1BAE48A5}"/>
          </ac:spMkLst>
        </pc:spChg>
        <pc:spChg chg="add mod">
          <ac:chgData name="MURPHY-JONES, Georgina (LONDON AMBULANCE SERVICE NHS TRUST)" userId="S::georgina.murphy-jones@nhs.net::40eaa878-280e-4c9d-a624-bb5354600dc3" providerId="AD" clId="Web-{4ABBA48B-3C9B-FB12-B9FB-58265A4A25F0}" dt="2023-12-18T10:03:52.853" v="1343" actId="20577"/>
          <ac:spMkLst>
            <pc:docMk/>
            <pc:sldMk cId="2824723819" sldId="258"/>
            <ac:spMk id="44" creationId="{13DBAC82-A940-7849-EC92-47A8EEACFB8F}"/>
          </ac:spMkLst>
        </pc:spChg>
      </pc:sldChg>
    </pc:docChg>
  </pc:docChgLst>
  <pc:docChgLst>
    <pc:chgData name="MURPHY-JONES, Georgina (LONDON AMBULANCE SERVICE NHS TRUST)" userId="S::georgina.murphy-jones@nhs.net::40eaa878-280e-4c9d-a624-bb5354600dc3" providerId="AD" clId="Web-{8E82C88B-90D4-86B3-7EDF-6D4EAD675153}"/>
    <pc:docChg chg="modSld">
      <pc:chgData name="MURPHY-JONES, Georgina (LONDON AMBULANCE SERVICE NHS TRUST)" userId="S::georgina.murphy-jones@nhs.net::40eaa878-280e-4c9d-a624-bb5354600dc3" providerId="AD" clId="Web-{8E82C88B-90D4-86B3-7EDF-6D4EAD675153}" dt="2023-12-17T21:41:26.764" v="19"/>
      <pc:docMkLst>
        <pc:docMk/>
      </pc:docMkLst>
      <pc:sldChg chg="delSp modSp">
        <pc:chgData name="MURPHY-JONES, Georgina (LONDON AMBULANCE SERVICE NHS TRUST)" userId="S::georgina.murphy-jones@nhs.net::40eaa878-280e-4c9d-a624-bb5354600dc3" providerId="AD" clId="Web-{8E82C88B-90D4-86B3-7EDF-6D4EAD675153}" dt="2023-12-17T21:41:26.764" v="19"/>
        <pc:sldMkLst>
          <pc:docMk/>
          <pc:sldMk cId="2840394184" sldId="257"/>
        </pc:sldMkLst>
        <pc:graphicFrameChg chg="mod">
          <ac:chgData name="MURPHY-JONES, Georgina (LONDON AMBULANCE SERVICE NHS TRUST)" userId="S::georgina.murphy-jones@nhs.net::40eaa878-280e-4c9d-a624-bb5354600dc3" providerId="AD" clId="Web-{8E82C88B-90D4-86B3-7EDF-6D4EAD675153}" dt="2023-12-17T21:40:33.340" v="14" actId="1076"/>
          <ac:graphicFrameMkLst>
            <pc:docMk/>
            <pc:sldMk cId="2840394184" sldId="257"/>
            <ac:graphicFrameMk id="3" creationId="{00000000-0000-0000-0000-000000000000}"/>
          </ac:graphicFrameMkLst>
        </pc:graphicFrameChg>
        <pc:graphicFrameChg chg="mod">
          <ac:chgData name="MURPHY-JONES, Georgina (LONDON AMBULANCE SERVICE NHS TRUST)" userId="S::georgina.murphy-jones@nhs.net::40eaa878-280e-4c9d-a624-bb5354600dc3" providerId="AD" clId="Web-{8E82C88B-90D4-86B3-7EDF-6D4EAD675153}" dt="2023-12-17T21:39:49.823" v="7" actId="1076"/>
          <ac:graphicFrameMkLst>
            <pc:docMk/>
            <pc:sldMk cId="2840394184" sldId="257"/>
            <ac:graphicFrameMk id="5" creationId="{00000000-0000-0000-0000-000000000000}"/>
          </ac:graphicFrameMkLst>
        </pc:graphicFrameChg>
        <pc:cxnChg chg="del mod">
          <ac:chgData name="MURPHY-JONES, Georgina (LONDON AMBULANCE SERVICE NHS TRUST)" userId="S::georgina.murphy-jones@nhs.net::40eaa878-280e-4c9d-a624-bb5354600dc3" providerId="AD" clId="Web-{8E82C88B-90D4-86B3-7EDF-6D4EAD675153}" dt="2023-12-17T21:41:26.764" v="19"/>
          <ac:cxnSpMkLst>
            <pc:docMk/>
            <pc:sldMk cId="2840394184" sldId="257"/>
            <ac:cxnSpMk id="8" creationId="{00000000-0000-0000-0000-000000000000}"/>
          </ac:cxnSpMkLst>
        </pc:cxnChg>
        <pc:cxnChg chg="mod">
          <ac:chgData name="MURPHY-JONES, Georgina (LONDON AMBULANCE SERVICE NHS TRUST)" userId="S::georgina.murphy-jones@nhs.net::40eaa878-280e-4c9d-a624-bb5354600dc3" providerId="AD" clId="Web-{8E82C88B-90D4-86B3-7EDF-6D4EAD675153}" dt="2023-12-17T21:39:07.352" v="4" actId="1076"/>
          <ac:cxnSpMkLst>
            <pc:docMk/>
            <pc:sldMk cId="2840394184" sldId="257"/>
            <ac:cxnSpMk id="19" creationId="{00000000-0000-0000-0000-000000000000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789292-17BB-415B-87CE-EAD1575ABE4B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FB6B28-9803-4A01-B396-FD55AC458F55}">
      <dgm:prSet phldrT="[Text]"/>
      <dgm:spPr/>
      <dgm:t>
        <a:bodyPr/>
        <a:lstStyle/>
        <a:p>
          <a:r>
            <a:rPr lang="en-US"/>
            <a:t>Specialist Paramedic Primary Care</a:t>
          </a:r>
        </a:p>
      </dgm:t>
    </dgm:pt>
    <dgm:pt modelId="{CB040EB8-32E7-4BC3-86C1-EF1777382A9A}" type="parTrans" cxnId="{6D42E998-67C6-4AC3-A47E-22C3510DEEC3}">
      <dgm:prSet/>
      <dgm:spPr/>
      <dgm:t>
        <a:bodyPr/>
        <a:lstStyle/>
        <a:p>
          <a:endParaRPr lang="en-US"/>
        </a:p>
      </dgm:t>
    </dgm:pt>
    <dgm:pt modelId="{C7EEFA71-7078-46F5-8CB2-45265832AF36}" type="sibTrans" cxnId="{6D42E998-67C6-4AC3-A47E-22C3510DEEC3}">
      <dgm:prSet/>
      <dgm:spPr/>
      <dgm:t>
        <a:bodyPr/>
        <a:lstStyle/>
        <a:p>
          <a:endParaRPr lang="en-US"/>
        </a:p>
      </dgm:t>
    </dgm:pt>
    <dgm:pt modelId="{C96E9DBA-8EFB-45C4-8129-1BA380203FE9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/>
            <a:t>Use of extended skills</a:t>
          </a: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/>
        </a:p>
      </dgm:t>
    </dgm:pt>
    <dgm:pt modelId="{0563F778-915F-48EA-A83E-2F749C6A2538}" type="parTrans" cxnId="{1A15A583-E49D-4EE1-AAA7-DB2866B51CCA}">
      <dgm:prSet/>
      <dgm:spPr/>
      <dgm:t>
        <a:bodyPr/>
        <a:lstStyle/>
        <a:p>
          <a:endParaRPr lang="en-US"/>
        </a:p>
      </dgm:t>
    </dgm:pt>
    <dgm:pt modelId="{6CDDDAEF-3F7A-4577-B7A7-70A120DDE244}" type="sibTrans" cxnId="{1A15A583-E49D-4EE1-AAA7-DB2866B51CCA}">
      <dgm:prSet/>
      <dgm:spPr/>
      <dgm:t>
        <a:bodyPr/>
        <a:lstStyle/>
        <a:p>
          <a:endParaRPr lang="en-US"/>
        </a:p>
      </dgm:t>
    </dgm:pt>
    <dgm:pt modelId="{12C2FC75-E9A5-4C3B-A60E-2958717599AE}">
      <dgm:prSet/>
      <dgm:spPr/>
      <dgm:t>
        <a:bodyPr/>
        <a:lstStyle/>
        <a:p>
          <a:r>
            <a:rPr lang="en-US"/>
            <a:t>Evaluation of role and impact</a:t>
          </a:r>
        </a:p>
      </dgm:t>
    </dgm:pt>
    <dgm:pt modelId="{A72CA7E8-19E7-41B5-9408-24CB449DBFF3}" type="parTrans" cxnId="{215C6A14-4BE8-42EE-A058-ADDB38821DD5}">
      <dgm:prSet/>
      <dgm:spPr/>
      <dgm:t>
        <a:bodyPr/>
        <a:lstStyle/>
        <a:p>
          <a:endParaRPr lang="en-US"/>
        </a:p>
      </dgm:t>
    </dgm:pt>
    <dgm:pt modelId="{BFD10101-6CBC-4F6E-9DC6-E0E8E51C4833}" type="sibTrans" cxnId="{215C6A14-4BE8-42EE-A058-ADDB38821DD5}">
      <dgm:prSet/>
      <dgm:spPr/>
      <dgm:t>
        <a:bodyPr/>
        <a:lstStyle/>
        <a:p>
          <a:endParaRPr lang="en-US"/>
        </a:p>
      </dgm:t>
    </dgm:pt>
    <dgm:pt modelId="{68AAAD13-61F3-4562-9398-C7570739CB80}">
      <dgm:prSet/>
      <dgm:spPr/>
      <dgm:t>
        <a:bodyPr/>
        <a:lstStyle/>
        <a:p>
          <a:pPr rtl="0"/>
          <a:r>
            <a:rPr lang="en-US"/>
            <a:t>Patients seen/</a:t>
          </a:r>
          <a:r>
            <a:rPr lang="en-US">
              <a:latin typeface="Calibri Light" panose="020F0302020204030204"/>
            </a:rPr>
            <a:t>dispatch criteria </a:t>
          </a:r>
          <a:endParaRPr lang="en-US"/>
        </a:p>
      </dgm:t>
    </dgm:pt>
    <dgm:pt modelId="{D28102E7-BE2B-4215-BFD1-A4C36397E75E}" type="parTrans" cxnId="{517403C9-A00D-4C3F-A6DE-6580F15BD34F}">
      <dgm:prSet/>
      <dgm:spPr/>
      <dgm:t>
        <a:bodyPr/>
        <a:lstStyle/>
        <a:p>
          <a:endParaRPr lang="en-US"/>
        </a:p>
      </dgm:t>
    </dgm:pt>
    <dgm:pt modelId="{D0290419-D9E4-4C4E-BB12-61657ECE77F8}" type="sibTrans" cxnId="{517403C9-A00D-4C3F-A6DE-6580F15BD34F}">
      <dgm:prSet/>
      <dgm:spPr/>
      <dgm:t>
        <a:bodyPr/>
        <a:lstStyle/>
        <a:p>
          <a:endParaRPr lang="en-US"/>
        </a:p>
      </dgm:t>
    </dgm:pt>
    <dgm:pt modelId="{0636CBF8-C8DA-44AA-9A50-B66D34FAA121}" type="pres">
      <dgm:prSet presAssocID="{74789292-17BB-415B-87CE-EAD1575ABE4B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CF46A61-014F-41AD-BB5D-C5FEEFF4F2F9}" type="pres">
      <dgm:prSet presAssocID="{12C2FC75-E9A5-4C3B-A60E-2958717599AE}" presName="Accent4" presStyleCnt="0"/>
      <dgm:spPr/>
    </dgm:pt>
    <dgm:pt modelId="{F4F3E49D-8851-4343-8124-35FE327BBA3F}" type="pres">
      <dgm:prSet presAssocID="{12C2FC75-E9A5-4C3B-A60E-2958717599AE}" presName="Accent" presStyleLbl="node1" presStyleIdx="0" presStyleCnt="4"/>
      <dgm:spPr/>
    </dgm:pt>
    <dgm:pt modelId="{A8287C87-AC0A-4182-80BB-3572BA8815CD}" type="pres">
      <dgm:prSet presAssocID="{12C2FC75-E9A5-4C3B-A60E-2958717599AE}" presName="ParentBackground4" presStyleCnt="0"/>
      <dgm:spPr/>
    </dgm:pt>
    <dgm:pt modelId="{8B7A7FD0-3A89-4CBD-81B5-EF080812BC24}" type="pres">
      <dgm:prSet presAssocID="{12C2FC75-E9A5-4C3B-A60E-2958717599AE}" presName="ParentBackground" presStyleLbl="fgAcc1" presStyleIdx="0" presStyleCnt="4"/>
      <dgm:spPr/>
      <dgm:t>
        <a:bodyPr/>
        <a:lstStyle/>
        <a:p>
          <a:endParaRPr lang="en-US"/>
        </a:p>
      </dgm:t>
    </dgm:pt>
    <dgm:pt modelId="{65F585C3-6732-465E-AEB7-9A77330ECE4C}" type="pres">
      <dgm:prSet presAssocID="{12C2FC75-E9A5-4C3B-A60E-2958717599AE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8D67D7-8B43-48D9-A322-5FF0A904117C}" type="pres">
      <dgm:prSet presAssocID="{C96E9DBA-8EFB-45C4-8129-1BA380203FE9}" presName="Accent3" presStyleCnt="0"/>
      <dgm:spPr/>
    </dgm:pt>
    <dgm:pt modelId="{F6FFA009-EC3B-4BAC-A365-5A0C64E8E2DD}" type="pres">
      <dgm:prSet presAssocID="{C96E9DBA-8EFB-45C4-8129-1BA380203FE9}" presName="Accent" presStyleLbl="node1" presStyleIdx="1" presStyleCnt="4"/>
      <dgm:spPr/>
    </dgm:pt>
    <dgm:pt modelId="{C2F351AC-9B1E-40E9-83E6-7556CE75C809}" type="pres">
      <dgm:prSet presAssocID="{C96E9DBA-8EFB-45C4-8129-1BA380203FE9}" presName="ParentBackground3" presStyleCnt="0"/>
      <dgm:spPr/>
    </dgm:pt>
    <dgm:pt modelId="{9E9758E3-E65C-4642-A102-B9FEDBDEA2CA}" type="pres">
      <dgm:prSet presAssocID="{C96E9DBA-8EFB-45C4-8129-1BA380203FE9}" presName="ParentBackground" presStyleLbl="fgAcc1" presStyleIdx="1" presStyleCnt="4"/>
      <dgm:spPr/>
      <dgm:t>
        <a:bodyPr/>
        <a:lstStyle/>
        <a:p>
          <a:endParaRPr lang="en-US"/>
        </a:p>
      </dgm:t>
    </dgm:pt>
    <dgm:pt modelId="{E25B3155-729C-4AB2-962A-F65AE0B887E8}" type="pres">
      <dgm:prSet presAssocID="{C96E9DBA-8EFB-45C4-8129-1BA380203FE9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52ECB-DFF7-4A4C-8C6D-CA33A2DE9BB2}" type="pres">
      <dgm:prSet presAssocID="{68AAAD13-61F3-4562-9398-C7570739CB80}" presName="Accent2" presStyleCnt="0"/>
      <dgm:spPr/>
    </dgm:pt>
    <dgm:pt modelId="{B33AFD40-60DB-4E21-98F3-E91FC900E817}" type="pres">
      <dgm:prSet presAssocID="{68AAAD13-61F3-4562-9398-C7570739CB80}" presName="Accent" presStyleLbl="node1" presStyleIdx="2" presStyleCnt="4"/>
      <dgm:spPr/>
    </dgm:pt>
    <dgm:pt modelId="{C25E7851-F827-4B21-BA56-B5E9B47BC5E0}" type="pres">
      <dgm:prSet presAssocID="{68AAAD13-61F3-4562-9398-C7570739CB80}" presName="ParentBackground2" presStyleCnt="0"/>
      <dgm:spPr/>
    </dgm:pt>
    <dgm:pt modelId="{16665A94-9F00-4C7A-93C9-87AF85395C6B}" type="pres">
      <dgm:prSet presAssocID="{68AAAD13-61F3-4562-9398-C7570739CB80}" presName="ParentBackground" presStyleLbl="fgAcc1" presStyleIdx="2" presStyleCnt="4"/>
      <dgm:spPr/>
      <dgm:t>
        <a:bodyPr/>
        <a:lstStyle/>
        <a:p>
          <a:endParaRPr lang="en-US"/>
        </a:p>
      </dgm:t>
    </dgm:pt>
    <dgm:pt modelId="{16C54D22-1A60-47D5-9EB0-6AF6596D0CF1}" type="pres">
      <dgm:prSet presAssocID="{68AAAD13-61F3-4562-9398-C7570739CB80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A82106-7000-41E7-9B7C-C60C69E20555}" type="pres">
      <dgm:prSet presAssocID="{36FB6B28-9803-4A01-B396-FD55AC458F55}" presName="Accent1" presStyleCnt="0"/>
      <dgm:spPr/>
    </dgm:pt>
    <dgm:pt modelId="{0307A1E7-1064-4329-A5C3-07A9DA7D5575}" type="pres">
      <dgm:prSet presAssocID="{36FB6B28-9803-4A01-B396-FD55AC458F55}" presName="Accent" presStyleLbl="node1" presStyleIdx="3" presStyleCnt="4"/>
      <dgm:spPr/>
    </dgm:pt>
    <dgm:pt modelId="{8958C64D-B49B-4E5B-B1F4-9020781D61C4}" type="pres">
      <dgm:prSet presAssocID="{36FB6B28-9803-4A01-B396-FD55AC458F55}" presName="ParentBackground1" presStyleCnt="0"/>
      <dgm:spPr/>
    </dgm:pt>
    <dgm:pt modelId="{40CC842D-F276-485D-9A65-C6D8A486F47E}" type="pres">
      <dgm:prSet presAssocID="{36FB6B28-9803-4A01-B396-FD55AC458F55}" presName="ParentBackground" presStyleLbl="fgAcc1" presStyleIdx="3" presStyleCnt="4"/>
      <dgm:spPr/>
      <dgm:t>
        <a:bodyPr/>
        <a:lstStyle/>
        <a:p>
          <a:endParaRPr lang="en-US"/>
        </a:p>
      </dgm:t>
    </dgm:pt>
    <dgm:pt modelId="{968E1E0B-75E2-4259-B9D2-9E78F9B0DDD9}" type="pres">
      <dgm:prSet presAssocID="{36FB6B28-9803-4A01-B396-FD55AC458F55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5C6A14-4BE8-42EE-A058-ADDB38821DD5}" srcId="{74789292-17BB-415B-87CE-EAD1575ABE4B}" destId="{12C2FC75-E9A5-4C3B-A60E-2958717599AE}" srcOrd="3" destOrd="0" parTransId="{A72CA7E8-19E7-41B5-9408-24CB449DBFF3}" sibTransId="{BFD10101-6CBC-4F6E-9DC6-E0E8E51C4833}"/>
    <dgm:cxn modelId="{554A4A2A-9BF7-4ED6-91EE-D8D2C2AC767D}" type="presOf" srcId="{36FB6B28-9803-4A01-B396-FD55AC458F55}" destId="{968E1E0B-75E2-4259-B9D2-9E78F9B0DDD9}" srcOrd="1" destOrd="0" presId="urn:microsoft.com/office/officeart/2011/layout/CircleProcess"/>
    <dgm:cxn modelId="{C652CDDD-6894-4A43-8F9B-B919A7D68C88}" type="presOf" srcId="{74789292-17BB-415B-87CE-EAD1575ABE4B}" destId="{0636CBF8-C8DA-44AA-9A50-B66D34FAA121}" srcOrd="0" destOrd="0" presId="urn:microsoft.com/office/officeart/2011/layout/CircleProcess"/>
    <dgm:cxn modelId="{A415BEDF-AD80-4B67-B555-F20807A4E3BE}" type="presOf" srcId="{68AAAD13-61F3-4562-9398-C7570739CB80}" destId="{16C54D22-1A60-47D5-9EB0-6AF6596D0CF1}" srcOrd="1" destOrd="0" presId="urn:microsoft.com/office/officeart/2011/layout/CircleProcess"/>
    <dgm:cxn modelId="{45B143E3-0E2C-414F-96B9-6C2DE2B95985}" type="presOf" srcId="{36FB6B28-9803-4A01-B396-FD55AC458F55}" destId="{40CC842D-F276-485D-9A65-C6D8A486F47E}" srcOrd="0" destOrd="0" presId="urn:microsoft.com/office/officeart/2011/layout/CircleProcess"/>
    <dgm:cxn modelId="{517403C9-A00D-4C3F-A6DE-6580F15BD34F}" srcId="{74789292-17BB-415B-87CE-EAD1575ABE4B}" destId="{68AAAD13-61F3-4562-9398-C7570739CB80}" srcOrd="1" destOrd="0" parTransId="{D28102E7-BE2B-4215-BFD1-A4C36397E75E}" sibTransId="{D0290419-D9E4-4C4E-BB12-61657ECE77F8}"/>
    <dgm:cxn modelId="{39560EB5-2566-4C0B-A527-10AD035D5CAA}" type="presOf" srcId="{68AAAD13-61F3-4562-9398-C7570739CB80}" destId="{16665A94-9F00-4C7A-93C9-87AF85395C6B}" srcOrd="0" destOrd="0" presId="urn:microsoft.com/office/officeart/2011/layout/CircleProcess"/>
    <dgm:cxn modelId="{A57DF3AE-A421-4F39-BE35-36E20335DAC2}" type="presOf" srcId="{12C2FC75-E9A5-4C3B-A60E-2958717599AE}" destId="{8B7A7FD0-3A89-4CBD-81B5-EF080812BC24}" srcOrd="0" destOrd="0" presId="urn:microsoft.com/office/officeart/2011/layout/CircleProcess"/>
    <dgm:cxn modelId="{EB02C0F0-7EC2-4014-8363-4E7C037DFD18}" type="presOf" srcId="{C96E9DBA-8EFB-45C4-8129-1BA380203FE9}" destId="{9E9758E3-E65C-4642-A102-B9FEDBDEA2CA}" srcOrd="0" destOrd="0" presId="urn:microsoft.com/office/officeart/2011/layout/CircleProcess"/>
    <dgm:cxn modelId="{56D5282F-09E3-4476-81E9-F3F6C4E66029}" type="presOf" srcId="{12C2FC75-E9A5-4C3B-A60E-2958717599AE}" destId="{65F585C3-6732-465E-AEB7-9A77330ECE4C}" srcOrd="1" destOrd="0" presId="urn:microsoft.com/office/officeart/2011/layout/CircleProcess"/>
    <dgm:cxn modelId="{6D42E998-67C6-4AC3-A47E-22C3510DEEC3}" srcId="{74789292-17BB-415B-87CE-EAD1575ABE4B}" destId="{36FB6B28-9803-4A01-B396-FD55AC458F55}" srcOrd="0" destOrd="0" parTransId="{CB040EB8-32E7-4BC3-86C1-EF1777382A9A}" sibTransId="{C7EEFA71-7078-46F5-8CB2-45265832AF36}"/>
    <dgm:cxn modelId="{59AD595F-C407-44D5-92C4-98FA4DD0DB62}" type="presOf" srcId="{C96E9DBA-8EFB-45C4-8129-1BA380203FE9}" destId="{E25B3155-729C-4AB2-962A-F65AE0B887E8}" srcOrd="1" destOrd="0" presId="urn:microsoft.com/office/officeart/2011/layout/CircleProcess"/>
    <dgm:cxn modelId="{1A15A583-E49D-4EE1-AAA7-DB2866B51CCA}" srcId="{74789292-17BB-415B-87CE-EAD1575ABE4B}" destId="{C96E9DBA-8EFB-45C4-8129-1BA380203FE9}" srcOrd="2" destOrd="0" parTransId="{0563F778-915F-48EA-A83E-2F749C6A2538}" sibTransId="{6CDDDAEF-3F7A-4577-B7A7-70A120DDE244}"/>
    <dgm:cxn modelId="{921AA708-5105-4303-9F97-BEE72223C954}" type="presParOf" srcId="{0636CBF8-C8DA-44AA-9A50-B66D34FAA121}" destId="{ECF46A61-014F-41AD-BB5D-C5FEEFF4F2F9}" srcOrd="0" destOrd="0" presId="urn:microsoft.com/office/officeart/2011/layout/CircleProcess"/>
    <dgm:cxn modelId="{D5F90587-D7C9-431F-A248-506F17C7051B}" type="presParOf" srcId="{ECF46A61-014F-41AD-BB5D-C5FEEFF4F2F9}" destId="{F4F3E49D-8851-4343-8124-35FE327BBA3F}" srcOrd="0" destOrd="0" presId="urn:microsoft.com/office/officeart/2011/layout/CircleProcess"/>
    <dgm:cxn modelId="{C497ED06-8E00-411E-975F-D2581687A07C}" type="presParOf" srcId="{0636CBF8-C8DA-44AA-9A50-B66D34FAA121}" destId="{A8287C87-AC0A-4182-80BB-3572BA8815CD}" srcOrd="1" destOrd="0" presId="urn:microsoft.com/office/officeart/2011/layout/CircleProcess"/>
    <dgm:cxn modelId="{04AA0A92-C09F-4775-9CC5-62E51C3BB11C}" type="presParOf" srcId="{A8287C87-AC0A-4182-80BB-3572BA8815CD}" destId="{8B7A7FD0-3A89-4CBD-81B5-EF080812BC24}" srcOrd="0" destOrd="0" presId="urn:microsoft.com/office/officeart/2011/layout/CircleProcess"/>
    <dgm:cxn modelId="{76DBEE9D-833F-4C5E-9702-075C0FEE7AE3}" type="presParOf" srcId="{0636CBF8-C8DA-44AA-9A50-B66D34FAA121}" destId="{65F585C3-6732-465E-AEB7-9A77330ECE4C}" srcOrd="2" destOrd="0" presId="urn:microsoft.com/office/officeart/2011/layout/CircleProcess"/>
    <dgm:cxn modelId="{C2BC555D-D4E0-41E8-AF3D-A1DFF14B6989}" type="presParOf" srcId="{0636CBF8-C8DA-44AA-9A50-B66D34FAA121}" destId="{C18D67D7-8B43-48D9-A322-5FF0A904117C}" srcOrd="3" destOrd="0" presId="urn:microsoft.com/office/officeart/2011/layout/CircleProcess"/>
    <dgm:cxn modelId="{9B9427C2-9752-41EF-B249-4994313CD7D3}" type="presParOf" srcId="{C18D67D7-8B43-48D9-A322-5FF0A904117C}" destId="{F6FFA009-EC3B-4BAC-A365-5A0C64E8E2DD}" srcOrd="0" destOrd="0" presId="urn:microsoft.com/office/officeart/2011/layout/CircleProcess"/>
    <dgm:cxn modelId="{CF54DF92-2F1E-4273-8570-7FE4CEE10B23}" type="presParOf" srcId="{0636CBF8-C8DA-44AA-9A50-B66D34FAA121}" destId="{C2F351AC-9B1E-40E9-83E6-7556CE75C809}" srcOrd="4" destOrd="0" presId="urn:microsoft.com/office/officeart/2011/layout/CircleProcess"/>
    <dgm:cxn modelId="{1F7ADFD4-2F1E-4F4F-8F81-B86F70B61282}" type="presParOf" srcId="{C2F351AC-9B1E-40E9-83E6-7556CE75C809}" destId="{9E9758E3-E65C-4642-A102-B9FEDBDEA2CA}" srcOrd="0" destOrd="0" presId="urn:microsoft.com/office/officeart/2011/layout/CircleProcess"/>
    <dgm:cxn modelId="{E2C62E1A-996A-46BA-9A53-5838F7D904C6}" type="presParOf" srcId="{0636CBF8-C8DA-44AA-9A50-B66D34FAA121}" destId="{E25B3155-729C-4AB2-962A-F65AE0B887E8}" srcOrd="5" destOrd="0" presId="urn:microsoft.com/office/officeart/2011/layout/CircleProcess"/>
    <dgm:cxn modelId="{4B6592C7-F8E3-40D4-8464-FF85164F395B}" type="presParOf" srcId="{0636CBF8-C8DA-44AA-9A50-B66D34FAA121}" destId="{43B52ECB-DFF7-4A4C-8C6D-CA33A2DE9BB2}" srcOrd="6" destOrd="0" presId="urn:microsoft.com/office/officeart/2011/layout/CircleProcess"/>
    <dgm:cxn modelId="{23E8C43B-525B-40C1-9534-D8E2FE20A8DE}" type="presParOf" srcId="{43B52ECB-DFF7-4A4C-8C6D-CA33A2DE9BB2}" destId="{B33AFD40-60DB-4E21-98F3-E91FC900E817}" srcOrd="0" destOrd="0" presId="urn:microsoft.com/office/officeart/2011/layout/CircleProcess"/>
    <dgm:cxn modelId="{17764BCF-A346-41D5-88D5-B003D61F5892}" type="presParOf" srcId="{0636CBF8-C8DA-44AA-9A50-B66D34FAA121}" destId="{C25E7851-F827-4B21-BA56-B5E9B47BC5E0}" srcOrd="7" destOrd="0" presId="urn:microsoft.com/office/officeart/2011/layout/CircleProcess"/>
    <dgm:cxn modelId="{D29F6CF6-A5C9-4AB2-B091-BDBD6BD6611B}" type="presParOf" srcId="{C25E7851-F827-4B21-BA56-B5E9B47BC5E0}" destId="{16665A94-9F00-4C7A-93C9-87AF85395C6B}" srcOrd="0" destOrd="0" presId="urn:microsoft.com/office/officeart/2011/layout/CircleProcess"/>
    <dgm:cxn modelId="{B05BEE8C-E16E-492B-AC47-9AEF316EDE96}" type="presParOf" srcId="{0636CBF8-C8DA-44AA-9A50-B66D34FAA121}" destId="{16C54D22-1A60-47D5-9EB0-6AF6596D0CF1}" srcOrd="8" destOrd="0" presId="urn:microsoft.com/office/officeart/2011/layout/CircleProcess"/>
    <dgm:cxn modelId="{DAA2E11C-CEAA-468E-B448-A35ABDE823AF}" type="presParOf" srcId="{0636CBF8-C8DA-44AA-9A50-B66D34FAA121}" destId="{77A82106-7000-41E7-9B7C-C60C69E20555}" srcOrd="9" destOrd="0" presId="urn:microsoft.com/office/officeart/2011/layout/CircleProcess"/>
    <dgm:cxn modelId="{2B0356C4-E143-488C-969E-0F6A506B1B2F}" type="presParOf" srcId="{77A82106-7000-41E7-9B7C-C60C69E20555}" destId="{0307A1E7-1064-4329-A5C3-07A9DA7D5575}" srcOrd="0" destOrd="0" presId="urn:microsoft.com/office/officeart/2011/layout/CircleProcess"/>
    <dgm:cxn modelId="{E8DE4A02-B5BE-40BE-A34F-D31426C4EFE3}" type="presParOf" srcId="{0636CBF8-C8DA-44AA-9A50-B66D34FAA121}" destId="{8958C64D-B49B-4E5B-B1F4-9020781D61C4}" srcOrd="10" destOrd="0" presId="urn:microsoft.com/office/officeart/2011/layout/CircleProcess"/>
    <dgm:cxn modelId="{5210414E-386D-4CFD-B603-3C23F91A96AB}" type="presParOf" srcId="{8958C64D-B49B-4E5B-B1F4-9020781D61C4}" destId="{40CC842D-F276-485D-9A65-C6D8A486F47E}" srcOrd="0" destOrd="0" presId="urn:microsoft.com/office/officeart/2011/layout/CircleProcess"/>
    <dgm:cxn modelId="{9D30C5E9-C553-4860-BBD8-97EE399B66F5}" type="presParOf" srcId="{0636CBF8-C8DA-44AA-9A50-B66D34FAA121}" destId="{968E1E0B-75E2-4259-B9D2-9E78F9B0DDD9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789292-17BB-415B-87CE-EAD1575ABE4B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FB6B28-9803-4A01-B396-FD55AC458F55}">
      <dgm:prSet phldrT="[Text]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Paramedic and</a:t>
          </a:r>
          <a:r>
            <a:rPr lang="en-US"/>
            <a:t> Nurse/AHP</a:t>
          </a:r>
        </a:p>
      </dgm:t>
    </dgm:pt>
    <dgm:pt modelId="{CB040EB8-32E7-4BC3-86C1-EF1777382A9A}" type="parTrans" cxnId="{6D42E998-67C6-4AC3-A47E-22C3510DEEC3}">
      <dgm:prSet/>
      <dgm:spPr/>
      <dgm:t>
        <a:bodyPr/>
        <a:lstStyle/>
        <a:p>
          <a:endParaRPr lang="en-US"/>
        </a:p>
      </dgm:t>
    </dgm:pt>
    <dgm:pt modelId="{C7EEFA71-7078-46F5-8CB2-45265832AF36}" type="sibTrans" cxnId="{6D42E998-67C6-4AC3-A47E-22C3510DEEC3}">
      <dgm:prSet/>
      <dgm:spPr/>
      <dgm:t>
        <a:bodyPr/>
        <a:lstStyle/>
        <a:p>
          <a:endParaRPr lang="en-US"/>
        </a:p>
      </dgm:t>
    </dgm:pt>
    <dgm:pt modelId="{C96E9DBA-8EFB-45C4-8129-1BA380203FE9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/>
            <a:t>Evaluation of role and impact</a:t>
          </a: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/>
        </a:p>
      </dgm:t>
    </dgm:pt>
    <dgm:pt modelId="{0563F778-915F-48EA-A83E-2F749C6A2538}" type="parTrans" cxnId="{1A15A583-E49D-4EE1-AAA7-DB2866B51CCA}">
      <dgm:prSet/>
      <dgm:spPr/>
      <dgm:t>
        <a:bodyPr/>
        <a:lstStyle/>
        <a:p>
          <a:endParaRPr lang="en-US"/>
        </a:p>
      </dgm:t>
    </dgm:pt>
    <dgm:pt modelId="{6CDDDAEF-3F7A-4577-B7A7-70A120DDE244}" type="sibTrans" cxnId="{1A15A583-E49D-4EE1-AAA7-DB2866B51CCA}">
      <dgm:prSet/>
      <dgm:spPr/>
      <dgm:t>
        <a:bodyPr/>
        <a:lstStyle/>
        <a:p>
          <a:endParaRPr lang="en-US"/>
        </a:p>
      </dgm:t>
    </dgm:pt>
    <dgm:pt modelId="{B7077A81-94B2-4979-A395-06CC54F3B753}">
      <dgm:prSet/>
      <dgm:spPr/>
      <dgm:t>
        <a:bodyPr/>
        <a:lstStyle/>
        <a:p>
          <a:r>
            <a:rPr lang="en-US"/>
            <a:t>Patients seen/skills </a:t>
          </a:r>
          <a:r>
            <a:rPr lang="en-US" err="1"/>
            <a:t>utilised</a:t>
          </a:r>
        </a:p>
      </dgm:t>
    </dgm:pt>
    <dgm:pt modelId="{6F2E1CDC-C700-4CDF-807B-37F00943B4D9}" type="parTrans" cxnId="{2AA4DFA9-FC4E-46E5-BA73-6C450620AC66}">
      <dgm:prSet/>
      <dgm:spPr/>
      <dgm:t>
        <a:bodyPr/>
        <a:lstStyle/>
        <a:p>
          <a:endParaRPr lang="en-US"/>
        </a:p>
      </dgm:t>
    </dgm:pt>
    <dgm:pt modelId="{34138B98-8F39-4C40-9352-A5DE4DBBF106}" type="sibTrans" cxnId="{2AA4DFA9-FC4E-46E5-BA73-6C450620AC66}">
      <dgm:prSet/>
      <dgm:spPr/>
      <dgm:t>
        <a:bodyPr/>
        <a:lstStyle/>
        <a:p>
          <a:endParaRPr lang="en-US"/>
        </a:p>
      </dgm:t>
    </dgm:pt>
    <dgm:pt modelId="{0636CBF8-C8DA-44AA-9A50-B66D34FAA121}" type="pres">
      <dgm:prSet presAssocID="{74789292-17BB-415B-87CE-EAD1575ABE4B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C18D67D7-8B43-48D9-A322-5FF0A904117C}" type="pres">
      <dgm:prSet presAssocID="{C96E9DBA-8EFB-45C4-8129-1BA380203FE9}" presName="Accent3" presStyleCnt="0"/>
      <dgm:spPr/>
    </dgm:pt>
    <dgm:pt modelId="{F6FFA009-EC3B-4BAC-A365-5A0C64E8E2DD}" type="pres">
      <dgm:prSet presAssocID="{C96E9DBA-8EFB-45C4-8129-1BA380203FE9}" presName="Accent" presStyleLbl="node1" presStyleIdx="0" presStyleCnt="3"/>
      <dgm:spPr/>
    </dgm:pt>
    <dgm:pt modelId="{C2F351AC-9B1E-40E9-83E6-7556CE75C809}" type="pres">
      <dgm:prSet presAssocID="{C96E9DBA-8EFB-45C4-8129-1BA380203FE9}" presName="ParentBackground3" presStyleCnt="0"/>
      <dgm:spPr/>
    </dgm:pt>
    <dgm:pt modelId="{9E9758E3-E65C-4642-A102-B9FEDBDEA2CA}" type="pres">
      <dgm:prSet presAssocID="{C96E9DBA-8EFB-45C4-8129-1BA380203FE9}" presName="ParentBackground" presStyleLbl="fgAcc1" presStyleIdx="0" presStyleCnt="3"/>
      <dgm:spPr/>
      <dgm:t>
        <a:bodyPr/>
        <a:lstStyle/>
        <a:p>
          <a:endParaRPr lang="en-US"/>
        </a:p>
      </dgm:t>
    </dgm:pt>
    <dgm:pt modelId="{E25B3155-729C-4AB2-962A-F65AE0B887E8}" type="pres">
      <dgm:prSet presAssocID="{C96E9DBA-8EFB-45C4-8129-1BA380203FE9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26306-E3C2-4634-A0FE-A1C24822A947}" type="pres">
      <dgm:prSet presAssocID="{B7077A81-94B2-4979-A395-06CC54F3B753}" presName="Accent2" presStyleCnt="0"/>
      <dgm:spPr/>
    </dgm:pt>
    <dgm:pt modelId="{416DE0D5-759A-4C85-BA08-A54DB9E2B1CF}" type="pres">
      <dgm:prSet presAssocID="{B7077A81-94B2-4979-A395-06CC54F3B753}" presName="Accent" presStyleLbl="node1" presStyleIdx="1" presStyleCnt="3"/>
      <dgm:spPr/>
    </dgm:pt>
    <dgm:pt modelId="{7F853EE9-D6E0-4E73-B55C-DD61EC5537E4}" type="pres">
      <dgm:prSet presAssocID="{B7077A81-94B2-4979-A395-06CC54F3B753}" presName="ParentBackground2" presStyleCnt="0"/>
      <dgm:spPr/>
    </dgm:pt>
    <dgm:pt modelId="{CB4E6023-83CE-4D95-8727-F4772DD2D7EF}" type="pres">
      <dgm:prSet presAssocID="{B7077A81-94B2-4979-A395-06CC54F3B753}" presName="ParentBackground" presStyleLbl="fgAcc1" presStyleIdx="1" presStyleCnt="3"/>
      <dgm:spPr/>
      <dgm:t>
        <a:bodyPr/>
        <a:lstStyle/>
        <a:p>
          <a:endParaRPr lang="en-US"/>
        </a:p>
      </dgm:t>
    </dgm:pt>
    <dgm:pt modelId="{F0E06F41-D745-4208-ABBF-102530DE53CE}" type="pres">
      <dgm:prSet presAssocID="{B7077A81-94B2-4979-A395-06CC54F3B753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A82106-7000-41E7-9B7C-C60C69E20555}" type="pres">
      <dgm:prSet presAssocID="{36FB6B28-9803-4A01-B396-FD55AC458F55}" presName="Accent1" presStyleCnt="0"/>
      <dgm:spPr/>
    </dgm:pt>
    <dgm:pt modelId="{0307A1E7-1064-4329-A5C3-07A9DA7D5575}" type="pres">
      <dgm:prSet presAssocID="{36FB6B28-9803-4A01-B396-FD55AC458F55}" presName="Accent" presStyleLbl="node1" presStyleIdx="2" presStyleCnt="3"/>
      <dgm:spPr/>
    </dgm:pt>
    <dgm:pt modelId="{8958C64D-B49B-4E5B-B1F4-9020781D61C4}" type="pres">
      <dgm:prSet presAssocID="{36FB6B28-9803-4A01-B396-FD55AC458F55}" presName="ParentBackground1" presStyleCnt="0"/>
      <dgm:spPr/>
    </dgm:pt>
    <dgm:pt modelId="{40CC842D-F276-485D-9A65-C6D8A486F47E}" type="pres">
      <dgm:prSet presAssocID="{36FB6B28-9803-4A01-B396-FD55AC458F55}" presName="ParentBackground" presStyleLbl="fgAcc1" presStyleIdx="2" presStyleCnt="3"/>
      <dgm:spPr/>
      <dgm:t>
        <a:bodyPr/>
        <a:lstStyle/>
        <a:p>
          <a:endParaRPr lang="en-US"/>
        </a:p>
      </dgm:t>
    </dgm:pt>
    <dgm:pt modelId="{968E1E0B-75E2-4259-B9D2-9E78F9B0DDD9}" type="pres">
      <dgm:prSet presAssocID="{36FB6B28-9803-4A01-B396-FD55AC458F55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A4DFA9-FC4E-46E5-BA73-6C450620AC66}" srcId="{74789292-17BB-415B-87CE-EAD1575ABE4B}" destId="{B7077A81-94B2-4979-A395-06CC54F3B753}" srcOrd="1" destOrd="0" parTransId="{6F2E1CDC-C700-4CDF-807B-37F00943B4D9}" sibTransId="{34138B98-8F39-4C40-9352-A5DE4DBBF106}"/>
    <dgm:cxn modelId="{7AF2094F-3324-4B86-88FF-0135EC1370BA}" type="presOf" srcId="{C96E9DBA-8EFB-45C4-8129-1BA380203FE9}" destId="{9E9758E3-E65C-4642-A102-B9FEDBDEA2CA}" srcOrd="0" destOrd="0" presId="urn:microsoft.com/office/officeart/2011/layout/CircleProcess"/>
    <dgm:cxn modelId="{C652CDDD-6894-4A43-8F9B-B919A7D68C88}" type="presOf" srcId="{74789292-17BB-415B-87CE-EAD1575ABE4B}" destId="{0636CBF8-C8DA-44AA-9A50-B66D34FAA121}" srcOrd="0" destOrd="0" presId="urn:microsoft.com/office/officeart/2011/layout/CircleProcess"/>
    <dgm:cxn modelId="{1A15A583-E49D-4EE1-AAA7-DB2866B51CCA}" srcId="{74789292-17BB-415B-87CE-EAD1575ABE4B}" destId="{C96E9DBA-8EFB-45C4-8129-1BA380203FE9}" srcOrd="2" destOrd="0" parTransId="{0563F778-915F-48EA-A83E-2F749C6A2538}" sibTransId="{6CDDDAEF-3F7A-4577-B7A7-70A120DDE244}"/>
    <dgm:cxn modelId="{36FE1E0E-7709-4B75-AF10-9B6AC5F27E41}" type="presOf" srcId="{B7077A81-94B2-4979-A395-06CC54F3B753}" destId="{CB4E6023-83CE-4D95-8727-F4772DD2D7EF}" srcOrd="0" destOrd="0" presId="urn:microsoft.com/office/officeart/2011/layout/CircleProcess"/>
    <dgm:cxn modelId="{6D42E998-67C6-4AC3-A47E-22C3510DEEC3}" srcId="{74789292-17BB-415B-87CE-EAD1575ABE4B}" destId="{36FB6B28-9803-4A01-B396-FD55AC458F55}" srcOrd="0" destOrd="0" parTransId="{CB040EB8-32E7-4BC3-86C1-EF1777382A9A}" sibTransId="{C7EEFA71-7078-46F5-8CB2-45265832AF36}"/>
    <dgm:cxn modelId="{554A4A2A-9BF7-4ED6-91EE-D8D2C2AC767D}" type="presOf" srcId="{36FB6B28-9803-4A01-B396-FD55AC458F55}" destId="{968E1E0B-75E2-4259-B9D2-9E78F9B0DDD9}" srcOrd="1" destOrd="0" presId="urn:microsoft.com/office/officeart/2011/layout/CircleProcess"/>
    <dgm:cxn modelId="{FCFD6DDF-3758-44FA-BD67-B0211486C0F7}" type="presOf" srcId="{C96E9DBA-8EFB-45C4-8129-1BA380203FE9}" destId="{E25B3155-729C-4AB2-962A-F65AE0B887E8}" srcOrd="1" destOrd="0" presId="urn:microsoft.com/office/officeart/2011/layout/CircleProcess"/>
    <dgm:cxn modelId="{45B143E3-0E2C-414F-96B9-6C2DE2B95985}" type="presOf" srcId="{36FB6B28-9803-4A01-B396-FD55AC458F55}" destId="{40CC842D-F276-485D-9A65-C6D8A486F47E}" srcOrd="0" destOrd="0" presId="urn:microsoft.com/office/officeart/2011/layout/CircleProcess"/>
    <dgm:cxn modelId="{AF2C3901-D711-42BB-BF42-4769E60A9D48}" type="presOf" srcId="{B7077A81-94B2-4979-A395-06CC54F3B753}" destId="{F0E06F41-D745-4208-ABBF-102530DE53CE}" srcOrd="1" destOrd="0" presId="urn:microsoft.com/office/officeart/2011/layout/CircleProcess"/>
    <dgm:cxn modelId="{98476CC8-16CB-4520-AA9E-538CBCD74238}" type="presParOf" srcId="{0636CBF8-C8DA-44AA-9A50-B66D34FAA121}" destId="{C18D67D7-8B43-48D9-A322-5FF0A904117C}" srcOrd="0" destOrd="0" presId="urn:microsoft.com/office/officeart/2011/layout/CircleProcess"/>
    <dgm:cxn modelId="{3A43699A-5CC3-4EFB-8DDF-949270F6E3A8}" type="presParOf" srcId="{C18D67D7-8B43-48D9-A322-5FF0A904117C}" destId="{F6FFA009-EC3B-4BAC-A365-5A0C64E8E2DD}" srcOrd="0" destOrd="0" presId="urn:microsoft.com/office/officeart/2011/layout/CircleProcess"/>
    <dgm:cxn modelId="{D41E031B-098F-4B6C-BCA4-51B37BDFE5BF}" type="presParOf" srcId="{0636CBF8-C8DA-44AA-9A50-B66D34FAA121}" destId="{C2F351AC-9B1E-40E9-83E6-7556CE75C809}" srcOrd="1" destOrd="0" presId="urn:microsoft.com/office/officeart/2011/layout/CircleProcess"/>
    <dgm:cxn modelId="{717418E6-9000-49E8-92BB-13ACB4D3BEE1}" type="presParOf" srcId="{C2F351AC-9B1E-40E9-83E6-7556CE75C809}" destId="{9E9758E3-E65C-4642-A102-B9FEDBDEA2CA}" srcOrd="0" destOrd="0" presId="urn:microsoft.com/office/officeart/2011/layout/CircleProcess"/>
    <dgm:cxn modelId="{08790B20-F859-4D1E-8C68-1EC6EAA6197E}" type="presParOf" srcId="{0636CBF8-C8DA-44AA-9A50-B66D34FAA121}" destId="{E25B3155-729C-4AB2-962A-F65AE0B887E8}" srcOrd="2" destOrd="0" presId="urn:microsoft.com/office/officeart/2011/layout/CircleProcess"/>
    <dgm:cxn modelId="{BCE32626-12DB-4425-9D29-C5D20B2EDE2D}" type="presParOf" srcId="{0636CBF8-C8DA-44AA-9A50-B66D34FAA121}" destId="{91D26306-E3C2-4634-A0FE-A1C24822A947}" srcOrd="3" destOrd="0" presId="urn:microsoft.com/office/officeart/2011/layout/CircleProcess"/>
    <dgm:cxn modelId="{54ED9A79-6DE7-4ECA-B4CB-09BDBFA41F82}" type="presParOf" srcId="{91D26306-E3C2-4634-A0FE-A1C24822A947}" destId="{416DE0D5-759A-4C85-BA08-A54DB9E2B1CF}" srcOrd="0" destOrd="0" presId="urn:microsoft.com/office/officeart/2011/layout/CircleProcess"/>
    <dgm:cxn modelId="{A87122BA-AEEC-4FE2-9FC8-C918426C10E9}" type="presParOf" srcId="{0636CBF8-C8DA-44AA-9A50-B66D34FAA121}" destId="{7F853EE9-D6E0-4E73-B55C-DD61EC5537E4}" srcOrd="4" destOrd="0" presId="urn:microsoft.com/office/officeart/2011/layout/CircleProcess"/>
    <dgm:cxn modelId="{4EFE3E07-1C95-4A12-B3C9-FF81FBF2C195}" type="presParOf" srcId="{7F853EE9-D6E0-4E73-B55C-DD61EC5537E4}" destId="{CB4E6023-83CE-4D95-8727-F4772DD2D7EF}" srcOrd="0" destOrd="0" presId="urn:microsoft.com/office/officeart/2011/layout/CircleProcess"/>
    <dgm:cxn modelId="{47612ABE-8D17-4238-BF2E-8AFE4F712752}" type="presParOf" srcId="{0636CBF8-C8DA-44AA-9A50-B66D34FAA121}" destId="{F0E06F41-D745-4208-ABBF-102530DE53CE}" srcOrd="5" destOrd="0" presId="urn:microsoft.com/office/officeart/2011/layout/CircleProcess"/>
    <dgm:cxn modelId="{DAA2E11C-CEAA-468E-B448-A35ABDE823AF}" type="presParOf" srcId="{0636CBF8-C8DA-44AA-9A50-B66D34FAA121}" destId="{77A82106-7000-41E7-9B7C-C60C69E20555}" srcOrd="6" destOrd="0" presId="urn:microsoft.com/office/officeart/2011/layout/CircleProcess"/>
    <dgm:cxn modelId="{2B0356C4-E143-488C-969E-0F6A506B1B2F}" type="presParOf" srcId="{77A82106-7000-41E7-9B7C-C60C69E20555}" destId="{0307A1E7-1064-4329-A5C3-07A9DA7D5575}" srcOrd="0" destOrd="0" presId="urn:microsoft.com/office/officeart/2011/layout/CircleProcess"/>
    <dgm:cxn modelId="{E8DE4A02-B5BE-40BE-A34F-D31426C4EFE3}" type="presParOf" srcId="{0636CBF8-C8DA-44AA-9A50-B66D34FAA121}" destId="{8958C64D-B49B-4E5B-B1F4-9020781D61C4}" srcOrd="7" destOrd="0" presId="urn:microsoft.com/office/officeart/2011/layout/CircleProcess"/>
    <dgm:cxn modelId="{5210414E-386D-4CFD-B603-3C23F91A96AB}" type="presParOf" srcId="{8958C64D-B49B-4E5B-B1F4-9020781D61C4}" destId="{40CC842D-F276-485D-9A65-C6D8A486F47E}" srcOrd="0" destOrd="0" presId="urn:microsoft.com/office/officeart/2011/layout/CircleProcess"/>
    <dgm:cxn modelId="{9D30C5E9-C553-4860-BBD8-97EE399B66F5}" type="presParOf" srcId="{0636CBF8-C8DA-44AA-9A50-B66D34FAA121}" destId="{968E1E0B-75E2-4259-B9D2-9E78F9B0DDD9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3E49D-8851-4343-8124-35FE327BBA3F}">
      <dsp:nvSpPr>
        <dsp:cNvPr id="0" name=""/>
        <dsp:cNvSpPr/>
      </dsp:nvSpPr>
      <dsp:spPr>
        <a:xfrm>
          <a:off x="4932754" y="735738"/>
          <a:ext cx="1476264" cy="14763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A7FD0-3A89-4CBD-81B5-EF080812BC24}">
      <dsp:nvSpPr>
        <dsp:cNvPr id="0" name=""/>
        <dsp:cNvSpPr/>
      </dsp:nvSpPr>
      <dsp:spPr>
        <a:xfrm>
          <a:off x="4982131" y="784958"/>
          <a:ext cx="1378142" cy="137789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Evaluation of role and impact</a:t>
          </a:r>
        </a:p>
      </dsp:txBody>
      <dsp:txXfrm>
        <a:off x="5179009" y="981838"/>
        <a:ext cx="984387" cy="984140"/>
      </dsp:txXfrm>
    </dsp:sp>
    <dsp:sp modelId="{F6FFA009-EC3B-4BAC-A365-5A0C64E8E2DD}">
      <dsp:nvSpPr>
        <dsp:cNvPr id="0" name=""/>
        <dsp:cNvSpPr/>
      </dsp:nvSpPr>
      <dsp:spPr>
        <a:xfrm rot="2700000">
          <a:off x="3400769" y="735634"/>
          <a:ext cx="1476288" cy="1476288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758E3-E65C-4642-A102-B9FEDBDEA2CA}">
      <dsp:nvSpPr>
        <dsp:cNvPr id="0" name=""/>
        <dsp:cNvSpPr/>
      </dsp:nvSpPr>
      <dsp:spPr>
        <a:xfrm>
          <a:off x="3456489" y="784958"/>
          <a:ext cx="1378142" cy="137789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300" kern="1200"/>
            <a:t>Use of extended skills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653367" y="981838"/>
        <a:ext cx="984387" cy="984140"/>
      </dsp:txXfrm>
    </dsp:sp>
    <dsp:sp modelId="{B33AFD40-60DB-4E21-98F3-E91FC900E817}">
      <dsp:nvSpPr>
        <dsp:cNvPr id="0" name=""/>
        <dsp:cNvSpPr/>
      </dsp:nvSpPr>
      <dsp:spPr>
        <a:xfrm rot="2700000">
          <a:off x="1881457" y="735634"/>
          <a:ext cx="1476288" cy="1476288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665A94-9F00-4C7A-93C9-87AF85395C6B}">
      <dsp:nvSpPr>
        <dsp:cNvPr id="0" name=""/>
        <dsp:cNvSpPr/>
      </dsp:nvSpPr>
      <dsp:spPr>
        <a:xfrm>
          <a:off x="1930847" y="784958"/>
          <a:ext cx="1378142" cy="137789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Patients seen/</a:t>
          </a:r>
          <a:r>
            <a:rPr lang="en-US" sz="1300" kern="1200">
              <a:latin typeface="Calibri Light" panose="020F0302020204030204"/>
            </a:rPr>
            <a:t>dispatch criteria </a:t>
          </a:r>
          <a:endParaRPr lang="en-US" sz="1300" kern="1200"/>
        </a:p>
      </dsp:txBody>
      <dsp:txXfrm>
        <a:off x="2127725" y="981838"/>
        <a:ext cx="984387" cy="984140"/>
      </dsp:txXfrm>
    </dsp:sp>
    <dsp:sp modelId="{0307A1E7-1064-4329-A5C3-07A9DA7D5575}">
      <dsp:nvSpPr>
        <dsp:cNvPr id="0" name=""/>
        <dsp:cNvSpPr/>
      </dsp:nvSpPr>
      <dsp:spPr>
        <a:xfrm rot="2700000">
          <a:off x="355815" y="735634"/>
          <a:ext cx="1476288" cy="1476288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C842D-F276-485D-9A65-C6D8A486F47E}">
      <dsp:nvSpPr>
        <dsp:cNvPr id="0" name=""/>
        <dsp:cNvSpPr/>
      </dsp:nvSpPr>
      <dsp:spPr>
        <a:xfrm>
          <a:off x="405205" y="784958"/>
          <a:ext cx="1378142" cy="137789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Specialist Paramedic Primary Care</a:t>
          </a:r>
        </a:p>
      </dsp:txBody>
      <dsp:txXfrm>
        <a:off x="602083" y="981838"/>
        <a:ext cx="984387" cy="9841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FFA009-EC3B-4BAC-A365-5A0C64E8E2DD}">
      <dsp:nvSpPr>
        <dsp:cNvPr id="0" name=""/>
        <dsp:cNvSpPr/>
      </dsp:nvSpPr>
      <dsp:spPr>
        <a:xfrm>
          <a:off x="3518960" y="549133"/>
          <a:ext cx="1454641" cy="14549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758E3-E65C-4642-A102-B9FEDBDEA2CA}">
      <dsp:nvSpPr>
        <dsp:cNvPr id="0" name=""/>
        <dsp:cNvSpPr/>
      </dsp:nvSpPr>
      <dsp:spPr>
        <a:xfrm>
          <a:off x="3567259" y="597639"/>
          <a:ext cx="1358044" cy="135789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kern="1200"/>
            <a:t>Evaluation of role and impact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761401" y="791661"/>
        <a:ext cx="969761" cy="969855"/>
      </dsp:txXfrm>
    </dsp:sp>
    <dsp:sp modelId="{416DE0D5-759A-4C85-BA08-A54DB9E2B1CF}">
      <dsp:nvSpPr>
        <dsp:cNvPr id="0" name=""/>
        <dsp:cNvSpPr/>
      </dsp:nvSpPr>
      <dsp:spPr>
        <a:xfrm rot="2700000">
          <a:off x="2017298" y="550892"/>
          <a:ext cx="1451137" cy="1451137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E6023-83CE-4D95-8727-F4772DD2D7EF}">
      <dsp:nvSpPr>
        <dsp:cNvPr id="0" name=""/>
        <dsp:cNvSpPr/>
      </dsp:nvSpPr>
      <dsp:spPr>
        <a:xfrm>
          <a:off x="2063845" y="597639"/>
          <a:ext cx="1358044" cy="135789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Patients seen/skills </a:t>
          </a:r>
          <a:r>
            <a:rPr lang="en-US" sz="1500" kern="1200" err="1"/>
            <a:t>utilised</a:t>
          </a:r>
        </a:p>
      </dsp:txBody>
      <dsp:txXfrm>
        <a:off x="2257987" y="791661"/>
        <a:ext cx="969761" cy="969855"/>
      </dsp:txXfrm>
    </dsp:sp>
    <dsp:sp modelId="{0307A1E7-1064-4329-A5C3-07A9DA7D5575}">
      <dsp:nvSpPr>
        <dsp:cNvPr id="0" name=""/>
        <dsp:cNvSpPr/>
      </dsp:nvSpPr>
      <dsp:spPr>
        <a:xfrm rot="2700000">
          <a:off x="513885" y="550892"/>
          <a:ext cx="1451137" cy="1451137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C842D-F276-485D-9A65-C6D8A486F47E}">
      <dsp:nvSpPr>
        <dsp:cNvPr id="0" name=""/>
        <dsp:cNvSpPr/>
      </dsp:nvSpPr>
      <dsp:spPr>
        <a:xfrm>
          <a:off x="560431" y="597639"/>
          <a:ext cx="1358044" cy="135789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>
              <a:latin typeface="Calibri Light" panose="020F0302020204030204"/>
            </a:rPr>
            <a:t>Paramedic and</a:t>
          </a:r>
          <a:r>
            <a:rPr lang="en-US" sz="1500" kern="1200"/>
            <a:t> Nurse/AHP</a:t>
          </a:r>
        </a:p>
      </dsp:txBody>
      <dsp:txXfrm>
        <a:off x="754573" y="791661"/>
        <a:ext cx="969761" cy="969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6F00-B075-4094-AD39-63D585A96FA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794A-6159-4B4E-A608-1A3804239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28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6F00-B075-4094-AD39-63D585A96FA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794A-6159-4B4E-A608-1A3804239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27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6F00-B075-4094-AD39-63D585A96FA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794A-6159-4B4E-A608-1A3804239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1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6F00-B075-4094-AD39-63D585A96FA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794A-6159-4B4E-A608-1A3804239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95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6F00-B075-4094-AD39-63D585A96FA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794A-6159-4B4E-A608-1A3804239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23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6F00-B075-4094-AD39-63D585A96FA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794A-6159-4B4E-A608-1A3804239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3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6F00-B075-4094-AD39-63D585A96FA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794A-6159-4B4E-A608-1A3804239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49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6F00-B075-4094-AD39-63D585A96FA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794A-6159-4B4E-A608-1A3804239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10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6F00-B075-4094-AD39-63D585A96FA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794A-6159-4B4E-A608-1A3804239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5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6F00-B075-4094-AD39-63D585A96FA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794A-6159-4B4E-A608-1A3804239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72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6F00-B075-4094-AD39-63D585A96FA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794A-6159-4B4E-A608-1A3804239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28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C6F00-B075-4094-AD39-63D585A96FA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F794A-6159-4B4E-A608-1A3804239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94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79056" y="90672"/>
            <a:ext cx="1576572" cy="81398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chemeClr val="tx1"/>
                </a:solidFill>
                <a:cs typeface="Calibri"/>
              </a:rPr>
              <a:t> </a:t>
            </a:r>
            <a:r>
              <a:rPr lang="en-GB">
                <a:solidFill>
                  <a:schemeClr val="accent6"/>
                </a:solidFill>
                <a:cs typeface="Calibri"/>
              </a:rPr>
              <a:t>What we do</a:t>
            </a:r>
          </a:p>
        </p:txBody>
      </p:sp>
      <p:sp>
        <p:nvSpPr>
          <p:cNvPr id="3" name="Rounded Rectangle 1">
            <a:extLst>
              <a:ext uri="{FF2B5EF4-FFF2-40B4-BE49-F238E27FC236}">
                <a16:creationId xmlns:a16="http://schemas.microsoft.com/office/drawing/2014/main" id="{870D43C2-09BD-F9A4-5072-2BD606FC50B5}"/>
              </a:ext>
            </a:extLst>
          </p:cNvPr>
          <p:cNvSpPr/>
          <p:nvPr/>
        </p:nvSpPr>
        <p:spPr>
          <a:xfrm>
            <a:off x="5649432" y="114595"/>
            <a:ext cx="1576572" cy="8139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  <a:cs typeface="Calibri"/>
              </a:rPr>
              <a:t>What they learn and gain</a:t>
            </a: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5D48CC00-9325-7EE6-E80E-97E4719A2454}"/>
              </a:ext>
            </a:extLst>
          </p:cNvPr>
          <p:cNvSpPr/>
          <p:nvPr/>
        </p:nvSpPr>
        <p:spPr>
          <a:xfrm>
            <a:off x="2156932" y="95102"/>
            <a:ext cx="1576572" cy="8139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rgbClr val="4472C4"/>
                </a:solidFill>
                <a:cs typeface="Calibri"/>
              </a:rPr>
              <a:t>Who with </a:t>
            </a:r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id="{2993E9B3-7A41-9220-5D4B-64F53F55052D}"/>
              </a:ext>
            </a:extLst>
          </p:cNvPr>
          <p:cNvSpPr/>
          <p:nvPr/>
        </p:nvSpPr>
        <p:spPr>
          <a:xfrm>
            <a:off x="9357832" y="114004"/>
            <a:ext cx="1576572" cy="81398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solidFill>
                  <a:srgbClr val="FF0000"/>
                </a:solidFill>
                <a:cs typeface="Calibri"/>
              </a:rPr>
              <a:t>What difference does this make</a:t>
            </a:r>
          </a:p>
        </p:txBody>
      </p:sp>
      <p:sp>
        <p:nvSpPr>
          <p:cNvPr id="6" name="Rounded Rectangle 1">
            <a:extLst>
              <a:ext uri="{FF2B5EF4-FFF2-40B4-BE49-F238E27FC236}">
                <a16:creationId xmlns:a16="http://schemas.microsoft.com/office/drawing/2014/main" id="{B94319F0-0C68-D6BA-CE13-1EA2C870291D}"/>
              </a:ext>
            </a:extLst>
          </p:cNvPr>
          <p:cNvSpPr/>
          <p:nvPr/>
        </p:nvSpPr>
        <p:spPr>
          <a:xfrm>
            <a:off x="7502449" y="90671"/>
            <a:ext cx="1576572" cy="81398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rgbClr val="7030A0"/>
                </a:solidFill>
                <a:cs typeface="Calibri"/>
              </a:rPr>
              <a:t>What they do differently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C234DE8A-77AA-022D-B6AA-1D29B43E0CC3}"/>
              </a:ext>
            </a:extLst>
          </p:cNvPr>
          <p:cNvSpPr/>
          <p:nvPr/>
        </p:nvSpPr>
        <p:spPr>
          <a:xfrm>
            <a:off x="3895355" y="109278"/>
            <a:ext cx="1576572" cy="81398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rgbClr val="ED7D31"/>
                </a:solidFill>
                <a:cs typeface="Calibri"/>
              </a:rPr>
              <a:t>How they feel </a:t>
            </a:r>
          </a:p>
        </p:txBody>
      </p:sp>
      <p:sp>
        <p:nvSpPr>
          <p:cNvPr id="8" name="Rounded Rectangle 1">
            <a:extLst>
              <a:ext uri="{FF2B5EF4-FFF2-40B4-BE49-F238E27FC236}">
                <a16:creationId xmlns:a16="http://schemas.microsoft.com/office/drawing/2014/main" id="{A59F7ED9-463C-D74D-A185-9E4DC45E601D}"/>
              </a:ext>
            </a:extLst>
          </p:cNvPr>
          <p:cNvSpPr/>
          <p:nvPr/>
        </p:nvSpPr>
        <p:spPr>
          <a:xfrm>
            <a:off x="453655" y="1908544"/>
            <a:ext cx="1576572" cy="8139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cs typeface="Calibri"/>
              </a:rPr>
              <a:t>Respond to categorised calls</a:t>
            </a:r>
          </a:p>
        </p:txBody>
      </p:sp>
      <p:sp>
        <p:nvSpPr>
          <p:cNvPr id="9" name="Rounded Rectangle 1">
            <a:extLst>
              <a:ext uri="{FF2B5EF4-FFF2-40B4-BE49-F238E27FC236}">
                <a16:creationId xmlns:a16="http://schemas.microsoft.com/office/drawing/2014/main" id="{D6511480-789B-DD5F-1CB1-20ED1B77B050}"/>
              </a:ext>
            </a:extLst>
          </p:cNvPr>
          <p:cNvSpPr/>
          <p:nvPr/>
        </p:nvSpPr>
        <p:spPr>
          <a:xfrm>
            <a:off x="486916" y="2800456"/>
            <a:ext cx="1576572" cy="8139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cs typeface="Calibri"/>
              </a:rPr>
              <a:t> Avoid hospital admissions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ounded Rectangle 1">
            <a:extLst>
              <a:ext uri="{FF2B5EF4-FFF2-40B4-BE49-F238E27FC236}">
                <a16:creationId xmlns:a16="http://schemas.microsoft.com/office/drawing/2014/main" id="{488DACFE-105B-75FF-6537-37E8FCFBEA2D}"/>
              </a:ext>
            </a:extLst>
          </p:cNvPr>
          <p:cNvSpPr/>
          <p:nvPr/>
        </p:nvSpPr>
        <p:spPr>
          <a:xfrm>
            <a:off x="503791" y="4615333"/>
            <a:ext cx="1576572" cy="13854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cs typeface="Calibri"/>
              </a:rPr>
              <a:t>Use </a:t>
            </a:r>
            <a:r>
              <a:rPr lang="en-GB" sz="1600" dirty="0" smtClean="0">
                <a:solidFill>
                  <a:schemeClr val="tx1"/>
                </a:solidFill>
                <a:cs typeface="Calibri"/>
              </a:rPr>
              <a:t>of Paramedics</a:t>
            </a:r>
            <a:r>
              <a:rPr lang="en-GB" sz="1600" dirty="0">
                <a:solidFill>
                  <a:schemeClr val="tx1"/>
                </a:solidFill>
                <a:cs typeface="Calibri"/>
              </a:rPr>
              <a:t>' extended primary care skills</a:t>
            </a:r>
          </a:p>
        </p:txBody>
      </p:sp>
      <p:sp>
        <p:nvSpPr>
          <p:cNvPr id="11" name="Rounded Rectangle 1">
            <a:extLst>
              <a:ext uri="{FF2B5EF4-FFF2-40B4-BE49-F238E27FC236}">
                <a16:creationId xmlns:a16="http://schemas.microsoft.com/office/drawing/2014/main" id="{8370D040-79CC-34CA-EE81-2D0C7DAA2D5E}"/>
              </a:ext>
            </a:extLst>
          </p:cNvPr>
          <p:cNvSpPr/>
          <p:nvPr/>
        </p:nvSpPr>
        <p:spPr>
          <a:xfrm>
            <a:off x="503791" y="3702069"/>
            <a:ext cx="1576572" cy="8139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cs typeface="Calibri"/>
              </a:rPr>
              <a:t> </a:t>
            </a:r>
            <a:r>
              <a:rPr lang="en-GB" sz="1400" dirty="0" smtClean="0">
                <a:solidFill>
                  <a:schemeClr val="tx1"/>
                </a:solidFill>
                <a:cs typeface="Calibri"/>
              </a:rPr>
              <a:t>Use of Nurse/Therapist </a:t>
            </a:r>
            <a:r>
              <a:rPr lang="en-GB" sz="1400" dirty="0">
                <a:solidFill>
                  <a:schemeClr val="tx1"/>
                </a:solidFill>
                <a:cs typeface="Calibri"/>
              </a:rPr>
              <a:t>specialist skills</a:t>
            </a:r>
          </a:p>
        </p:txBody>
      </p:sp>
      <p:sp>
        <p:nvSpPr>
          <p:cNvPr id="12" name="Rounded Rectangle 1">
            <a:extLst>
              <a:ext uri="{FF2B5EF4-FFF2-40B4-BE49-F238E27FC236}">
                <a16:creationId xmlns:a16="http://schemas.microsoft.com/office/drawing/2014/main" id="{D5F4E57E-CDF5-DC57-2716-B7BCFFBB8C0B}"/>
              </a:ext>
            </a:extLst>
          </p:cNvPr>
          <p:cNvSpPr/>
          <p:nvPr/>
        </p:nvSpPr>
        <p:spPr>
          <a:xfrm>
            <a:off x="3895355" y="3811772"/>
            <a:ext cx="1576572" cy="11314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cs typeface="Calibri"/>
              </a:rPr>
              <a:t>UCR staff – conflicted. Does this service makes best use of my time?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ounded Rectangle 1">
            <a:extLst>
              <a:ext uri="{FF2B5EF4-FFF2-40B4-BE49-F238E27FC236}">
                <a16:creationId xmlns:a16="http://schemas.microsoft.com/office/drawing/2014/main" id="{DD43B069-0206-FE64-4432-11F0938C5E18}"/>
              </a:ext>
            </a:extLst>
          </p:cNvPr>
          <p:cNvSpPr/>
          <p:nvPr/>
        </p:nvSpPr>
        <p:spPr>
          <a:xfrm>
            <a:off x="3895355" y="2930746"/>
            <a:ext cx="1576572" cy="8139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cs typeface="Calibri"/>
              </a:rPr>
              <a:t>SP-PC - Worried and uncertain</a:t>
            </a:r>
            <a:r>
              <a:rPr lang="en-GB" dirty="0">
                <a:solidFill>
                  <a:schemeClr val="tx1"/>
                </a:solidFill>
                <a:cs typeface="Calibri"/>
              </a:rPr>
              <a:t> 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">
            <a:extLst>
              <a:ext uri="{FF2B5EF4-FFF2-40B4-BE49-F238E27FC236}">
                <a16:creationId xmlns:a16="http://schemas.microsoft.com/office/drawing/2014/main" id="{8E13DCEA-4CC7-ECCB-E70D-25DF19B63E9E}"/>
              </a:ext>
            </a:extLst>
          </p:cNvPr>
          <p:cNvSpPr/>
          <p:nvPr/>
        </p:nvSpPr>
        <p:spPr>
          <a:xfrm>
            <a:off x="3896832" y="987056"/>
            <a:ext cx="1576572" cy="9282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cs typeface="Calibri"/>
              </a:rPr>
              <a:t> </a:t>
            </a:r>
            <a:r>
              <a:rPr lang="en-GB" sz="1400" dirty="0">
                <a:solidFill>
                  <a:schemeClr val="tx1"/>
                </a:solidFill>
                <a:cs typeface="Calibri"/>
              </a:rPr>
              <a:t>Patient – satisfied my needs were met </a:t>
            </a:r>
            <a:r>
              <a:rPr lang="en-GB" sz="1400" dirty="0" smtClean="0">
                <a:solidFill>
                  <a:schemeClr val="tx1"/>
                </a:solidFill>
                <a:cs typeface="Calibri"/>
              </a:rPr>
              <a:t>by </a:t>
            </a:r>
            <a:r>
              <a:rPr lang="en-GB" sz="1400" dirty="0">
                <a:solidFill>
                  <a:schemeClr val="tx1"/>
                </a:solidFill>
                <a:cs typeface="Calibri"/>
              </a:rPr>
              <a:t>LAS response</a:t>
            </a:r>
          </a:p>
        </p:txBody>
      </p:sp>
      <p:sp>
        <p:nvSpPr>
          <p:cNvPr id="15" name="Rounded Rectangle 1">
            <a:extLst>
              <a:ext uri="{FF2B5EF4-FFF2-40B4-BE49-F238E27FC236}">
                <a16:creationId xmlns:a16="http://schemas.microsoft.com/office/drawing/2014/main" id="{FC7069E0-035D-899D-02E4-FC5CD07CE3A7}"/>
              </a:ext>
            </a:extLst>
          </p:cNvPr>
          <p:cNvSpPr/>
          <p:nvPr/>
        </p:nvSpPr>
        <p:spPr>
          <a:xfrm>
            <a:off x="2193555" y="4246821"/>
            <a:ext cx="1576572" cy="4710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cs typeface="Calibri"/>
              </a:rPr>
              <a:t>EOC/CHUB</a:t>
            </a:r>
          </a:p>
        </p:txBody>
      </p:sp>
      <p:sp>
        <p:nvSpPr>
          <p:cNvPr id="16" name="Rounded Rectangle 1">
            <a:extLst>
              <a:ext uri="{FF2B5EF4-FFF2-40B4-BE49-F238E27FC236}">
                <a16:creationId xmlns:a16="http://schemas.microsoft.com/office/drawing/2014/main" id="{C3DDF0D3-9EC1-7960-3385-FF239B0D675D}"/>
              </a:ext>
            </a:extLst>
          </p:cNvPr>
          <p:cNvSpPr/>
          <p:nvPr/>
        </p:nvSpPr>
        <p:spPr>
          <a:xfrm>
            <a:off x="2193555" y="3330944"/>
            <a:ext cx="1576572" cy="8139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cs typeface="Calibri"/>
              </a:rPr>
              <a:t>SP-PC trainee and qualified</a:t>
            </a:r>
          </a:p>
        </p:txBody>
      </p:sp>
      <p:sp>
        <p:nvSpPr>
          <p:cNvPr id="17" name="Rounded Rectangle 1">
            <a:extLst>
              <a:ext uri="{FF2B5EF4-FFF2-40B4-BE49-F238E27FC236}">
                <a16:creationId xmlns:a16="http://schemas.microsoft.com/office/drawing/2014/main" id="{9096199D-2AB9-4AB2-752D-F0C352168135}"/>
              </a:ext>
            </a:extLst>
          </p:cNvPr>
          <p:cNvSpPr/>
          <p:nvPr/>
        </p:nvSpPr>
        <p:spPr>
          <a:xfrm>
            <a:off x="2218955" y="2838302"/>
            <a:ext cx="1576572" cy="406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cs typeface="Calibri"/>
              </a:rPr>
              <a:t>Paramedics</a:t>
            </a:r>
          </a:p>
        </p:txBody>
      </p:sp>
      <p:sp>
        <p:nvSpPr>
          <p:cNvPr id="18" name="Rounded Rectangle 1">
            <a:extLst>
              <a:ext uri="{FF2B5EF4-FFF2-40B4-BE49-F238E27FC236}">
                <a16:creationId xmlns:a16="http://schemas.microsoft.com/office/drawing/2014/main" id="{D839C523-4C0B-7D27-9C73-DCEFB57AE37C}"/>
              </a:ext>
            </a:extLst>
          </p:cNvPr>
          <p:cNvSpPr/>
          <p:nvPr/>
        </p:nvSpPr>
        <p:spPr>
          <a:xfrm>
            <a:off x="2193555" y="1908544"/>
            <a:ext cx="1576572" cy="8139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cs typeface="Calibri"/>
              </a:rPr>
              <a:t> UCR clinicians</a:t>
            </a:r>
          </a:p>
        </p:txBody>
      </p:sp>
      <p:sp>
        <p:nvSpPr>
          <p:cNvPr id="19" name="Rounded Rectangle 1">
            <a:extLst>
              <a:ext uri="{FF2B5EF4-FFF2-40B4-BE49-F238E27FC236}">
                <a16:creationId xmlns:a16="http://schemas.microsoft.com/office/drawing/2014/main" id="{84769E19-D641-7AAA-F707-3ED83A40F743}"/>
              </a:ext>
            </a:extLst>
          </p:cNvPr>
          <p:cNvSpPr/>
          <p:nvPr/>
        </p:nvSpPr>
        <p:spPr>
          <a:xfrm>
            <a:off x="5655929" y="3875863"/>
            <a:ext cx="1576572" cy="4456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  <a:cs typeface="Calibri"/>
              </a:rPr>
              <a:t> A response that is value for money </a:t>
            </a:r>
          </a:p>
        </p:txBody>
      </p:sp>
      <p:sp>
        <p:nvSpPr>
          <p:cNvPr id="20" name="Rounded Rectangle 1">
            <a:extLst>
              <a:ext uri="{FF2B5EF4-FFF2-40B4-BE49-F238E27FC236}">
                <a16:creationId xmlns:a16="http://schemas.microsoft.com/office/drawing/2014/main" id="{BB86A10C-45C9-C2BB-37BF-8DEB293E2FBB}"/>
              </a:ext>
            </a:extLst>
          </p:cNvPr>
          <p:cNvSpPr/>
          <p:nvPr/>
        </p:nvSpPr>
        <p:spPr>
          <a:xfrm>
            <a:off x="5648250" y="2333256"/>
            <a:ext cx="1576572" cy="7844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  <a:cs typeface="Calibri"/>
              </a:rPr>
              <a:t>SP-PC learning how to use their skills in an ambulance service</a:t>
            </a:r>
          </a:p>
        </p:txBody>
      </p:sp>
      <p:sp>
        <p:nvSpPr>
          <p:cNvPr id="21" name="Rounded Rectangle 1">
            <a:extLst>
              <a:ext uri="{FF2B5EF4-FFF2-40B4-BE49-F238E27FC236}">
                <a16:creationId xmlns:a16="http://schemas.microsoft.com/office/drawing/2014/main" id="{680B675F-BB24-BAA9-7005-7A45078B577F}"/>
              </a:ext>
            </a:extLst>
          </p:cNvPr>
          <p:cNvSpPr/>
          <p:nvPr/>
        </p:nvSpPr>
        <p:spPr>
          <a:xfrm>
            <a:off x="5650908" y="1572438"/>
            <a:ext cx="1576572" cy="7430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  <a:cs typeface="Calibri"/>
              </a:rPr>
              <a:t>Nurse/Therapist Understanding of ambulance working/skills</a:t>
            </a:r>
          </a:p>
        </p:txBody>
      </p:sp>
      <p:sp>
        <p:nvSpPr>
          <p:cNvPr id="22" name="Rounded Rectangle 1">
            <a:extLst>
              <a:ext uri="{FF2B5EF4-FFF2-40B4-BE49-F238E27FC236}">
                <a16:creationId xmlns:a16="http://schemas.microsoft.com/office/drawing/2014/main" id="{8825AC64-532B-C78D-5098-67643036DA76}"/>
              </a:ext>
            </a:extLst>
          </p:cNvPr>
          <p:cNvSpPr/>
          <p:nvPr/>
        </p:nvSpPr>
        <p:spPr>
          <a:xfrm>
            <a:off x="5649432" y="987056"/>
            <a:ext cx="1576572" cy="5658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  <a:cs typeface="Calibri"/>
              </a:rPr>
              <a:t> A clearly defined role within the LAS career pathway</a:t>
            </a:r>
          </a:p>
        </p:txBody>
      </p:sp>
      <p:sp>
        <p:nvSpPr>
          <p:cNvPr id="23" name="Rounded Rectangle 1">
            <a:extLst>
              <a:ext uri="{FF2B5EF4-FFF2-40B4-BE49-F238E27FC236}">
                <a16:creationId xmlns:a16="http://schemas.microsoft.com/office/drawing/2014/main" id="{10AC01F8-0DC5-1510-7E19-769054516B51}"/>
              </a:ext>
            </a:extLst>
          </p:cNvPr>
          <p:cNvSpPr/>
          <p:nvPr/>
        </p:nvSpPr>
        <p:spPr>
          <a:xfrm>
            <a:off x="9356355" y="1043172"/>
            <a:ext cx="1576572" cy="9052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>
                <a:solidFill>
                  <a:schemeClr val="tx1"/>
                </a:solidFill>
                <a:cs typeface="Calibri"/>
              </a:rPr>
              <a:t>Paramedics are more likely to want to apply to be a SP-PC</a:t>
            </a:r>
          </a:p>
        </p:txBody>
      </p:sp>
      <p:sp>
        <p:nvSpPr>
          <p:cNvPr id="24" name="Rounded Rectangle 1">
            <a:extLst>
              <a:ext uri="{FF2B5EF4-FFF2-40B4-BE49-F238E27FC236}">
                <a16:creationId xmlns:a16="http://schemas.microsoft.com/office/drawing/2014/main" id="{276795C4-A3A1-0C54-D53E-DC0B63AB385E}"/>
              </a:ext>
            </a:extLst>
          </p:cNvPr>
          <p:cNvSpPr/>
          <p:nvPr/>
        </p:nvSpPr>
        <p:spPr>
          <a:xfrm>
            <a:off x="9379540" y="2813442"/>
            <a:ext cx="1576572" cy="5378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cs typeface="Calibri"/>
              </a:rPr>
              <a:t>Better patient experience</a:t>
            </a:r>
          </a:p>
        </p:txBody>
      </p:sp>
      <p:sp>
        <p:nvSpPr>
          <p:cNvPr id="25" name="Rounded Rectangle 1">
            <a:extLst>
              <a:ext uri="{FF2B5EF4-FFF2-40B4-BE49-F238E27FC236}">
                <a16:creationId xmlns:a16="http://schemas.microsoft.com/office/drawing/2014/main" id="{3E9BF4B7-8FAB-5BFB-36F2-7DDB11DDED8B}"/>
              </a:ext>
            </a:extLst>
          </p:cNvPr>
          <p:cNvSpPr/>
          <p:nvPr/>
        </p:nvSpPr>
        <p:spPr>
          <a:xfrm>
            <a:off x="7502450" y="987056"/>
            <a:ext cx="1576572" cy="8139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cs typeface="Calibri"/>
              </a:rPr>
              <a:t>Paramedics attempt more referrals to UCR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ounded Rectangle 1">
            <a:extLst>
              <a:ext uri="{FF2B5EF4-FFF2-40B4-BE49-F238E27FC236}">
                <a16:creationId xmlns:a16="http://schemas.microsoft.com/office/drawing/2014/main" id="{17902B31-6213-CB66-BB94-ED11BF54C3B0}"/>
              </a:ext>
            </a:extLst>
          </p:cNvPr>
          <p:cNvSpPr/>
          <p:nvPr/>
        </p:nvSpPr>
        <p:spPr>
          <a:xfrm>
            <a:off x="479056" y="985579"/>
            <a:ext cx="1576572" cy="8139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cs typeface="Calibri"/>
              </a:rPr>
              <a:t> </a:t>
            </a:r>
            <a:r>
              <a:rPr lang="en-GB" sz="1600" dirty="0">
                <a:solidFill>
                  <a:schemeClr val="tx1"/>
                </a:solidFill>
                <a:cs typeface="Calibri"/>
              </a:rPr>
              <a:t>Referral pathways</a:t>
            </a:r>
          </a:p>
        </p:txBody>
      </p:sp>
      <p:sp>
        <p:nvSpPr>
          <p:cNvPr id="27" name="Rounded Rectangle 1">
            <a:extLst>
              <a:ext uri="{FF2B5EF4-FFF2-40B4-BE49-F238E27FC236}">
                <a16:creationId xmlns:a16="http://schemas.microsoft.com/office/drawing/2014/main" id="{6C2B4142-6665-CBDD-CD5E-9A2A5DE2EC4F}"/>
              </a:ext>
            </a:extLst>
          </p:cNvPr>
          <p:cNvSpPr/>
          <p:nvPr/>
        </p:nvSpPr>
        <p:spPr>
          <a:xfrm>
            <a:off x="2193555" y="987055"/>
            <a:ext cx="1576572" cy="8139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cs typeface="Calibri"/>
              </a:rPr>
              <a:t>Patients &amp; Families</a:t>
            </a:r>
          </a:p>
        </p:txBody>
      </p:sp>
      <p:sp>
        <p:nvSpPr>
          <p:cNvPr id="28" name="Rounded Rectangle 1">
            <a:extLst>
              <a:ext uri="{FF2B5EF4-FFF2-40B4-BE49-F238E27FC236}">
                <a16:creationId xmlns:a16="http://schemas.microsoft.com/office/drawing/2014/main" id="{9269A36C-CF4E-7391-173D-6F76B18DB0EB}"/>
              </a:ext>
            </a:extLst>
          </p:cNvPr>
          <p:cNvSpPr/>
          <p:nvPr/>
        </p:nvSpPr>
        <p:spPr>
          <a:xfrm>
            <a:off x="2193555" y="4802077"/>
            <a:ext cx="1576572" cy="8139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cs typeface="Calibri"/>
              </a:rPr>
              <a:t>UCR clinical team </a:t>
            </a:r>
          </a:p>
        </p:txBody>
      </p:sp>
      <p:sp>
        <p:nvSpPr>
          <p:cNvPr id="29" name="Rounded Rectangle 1">
            <a:extLst>
              <a:ext uri="{FF2B5EF4-FFF2-40B4-BE49-F238E27FC236}">
                <a16:creationId xmlns:a16="http://schemas.microsoft.com/office/drawing/2014/main" id="{7347F8AD-942C-9E92-D353-BAA7BA130DE4}"/>
              </a:ext>
            </a:extLst>
          </p:cNvPr>
          <p:cNvSpPr/>
          <p:nvPr/>
        </p:nvSpPr>
        <p:spPr>
          <a:xfrm>
            <a:off x="2206255" y="5729177"/>
            <a:ext cx="1563872" cy="5218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cs typeface="Calibri"/>
              </a:rPr>
              <a:t>Operations</a:t>
            </a:r>
          </a:p>
        </p:txBody>
      </p:sp>
      <p:sp>
        <p:nvSpPr>
          <p:cNvPr id="30" name="Rounded Rectangle 1">
            <a:extLst>
              <a:ext uri="{FF2B5EF4-FFF2-40B4-BE49-F238E27FC236}">
                <a16:creationId xmlns:a16="http://schemas.microsoft.com/office/drawing/2014/main" id="{B05C63C2-5C47-1A28-F48E-A0CC189FC8E5}"/>
              </a:ext>
            </a:extLst>
          </p:cNvPr>
          <p:cNvSpPr/>
          <p:nvPr/>
        </p:nvSpPr>
        <p:spPr>
          <a:xfrm>
            <a:off x="3895355" y="2044699"/>
            <a:ext cx="1576572" cy="8139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cs typeface="Calibri"/>
              </a:rPr>
              <a:t>Patient -  happy with the response time</a:t>
            </a:r>
          </a:p>
        </p:txBody>
      </p:sp>
      <p:sp>
        <p:nvSpPr>
          <p:cNvPr id="31" name="Rounded Rectangle 1">
            <a:extLst>
              <a:ext uri="{FF2B5EF4-FFF2-40B4-BE49-F238E27FC236}">
                <a16:creationId xmlns:a16="http://schemas.microsoft.com/office/drawing/2014/main" id="{8484138C-AEB2-3E07-1961-64CAB3A9ECF4}"/>
              </a:ext>
            </a:extLst>
          </p:cNvPr>
          <p:cNvSpPr/>
          <p:nvPr/>
        </p:nvSpPr>
        <p:spPr>
          <a:xfrm>
            <a:off x="3895355" y="5030972"/>
            <a:ext cx="1576572" cy="12584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cs typeface="Calibri"/>
              </a:rPr>
              <a:t>Confusion. What is this role. What does the service offer? Is this worthwhile? </a:t>
            </a:r>
            <a:endParaRPr lang="en-GB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2" name="Rounded Rectangle 1">
            <a:extLst>
              <a:ext uri="{FF2B5EF4-FFF2-40B4-BE49-F238E27FC236}">
                <a16:creationId xmlns:a16="http://schemas.microsoft.com/office/drawing/2014/main" id="{E5C2AE0F-B052-6460-49DE-8995D764E7FB}"/>
              </a:ext>
            </a:extLst>
          </p:cNvPr>
          <p:cNvSpPr/>
          <p:nvPr/>
        </p:nvSpPr>
        <p:spPr>
          <a:xfrm>
            <a:off x="5648249" y="3140739"/>
            <a:ext cx="1576572" cy="7333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  <a:cs typeface="Calibri"/>
              </a:rPr>
              <a:t>SP-PC gaining confidence and learning from UCR clinicians  </a:t>
            </a:r>
          </a:p>
        </p:txBody>
      </p:sp>
      <p:sp>
        <p:nvSpPr>
          <p:cNvPr id="33" name="Rounded Rectangle 1">
            <a:extLst>
              <a:ext uri="{FF2B5EF4-FFF2-40B4-BE49-F238E27FC236}">
                <a16:creationId xmlns:a16="http://schemas.microsoft.com/office/drawing/2014/main" id="{FEDC07B6-95D7-417A-7C3B-E23D420AF043}"/>
              </a:ext>
            </a:extLst>
          </p:cNvPr>
          <p:cNvSpPr/>
          <p:nvPr/>
        </p:nvSpPr>
        <p:spPr>
          <a:xfrm>
            <a:off x="5650906" y="4368503"/>
            <a:ext cx="1576572" cy="69790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  <a:cs typeface="Calibri"/>
              </a:rPr>
              <a:t>Patients gain a specialised response that can meet their needs</a:t>
            </a:r>
          </a:p>
        </p:txBody>
      </p:sp>
      <p:sp>
        <p:nvSpPr>
          <p:cNvPr id="34" name="Rounded Rectangle 1">
            <a:extLst>
              <a:ext uri="{FF2B5EF4-FFF2-40B4-BE49-F238E27FC236}">
                <a16:creationId xmlns:a16="http://schemas.microsoft.com/office/drawing/2014/main" id="{251D2389-AB16-97A0-0F33-E84CBE03FB8C}"/>
              </a:ext>
            </a:extLst>
          </p:cNvPr>
          <p:cNvSpPr/>
          <p:nvPr/>
        </p:nvSpPr>
        <p:spPr>
          <a:xfrm>
            <a:off x="5689007" y="5564665"/>
            <a:ext cx="1576572" cy="4941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  <a:cs typeface="Calibri"/>
              </a:rPr>
              <a:t>Better understanding of referral pathways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5" name="Rounded Rectangle 1">
            <a:extLst>
              <a:ext uri="{FF2B5EF4-FFF2-40B4-BE49-F238E27FC236}">
                <a16:creationId xmlns:a16="http://schemas.microsoft.com/office/drawing/2014/main" id="{3DADCCEE-983B-8CA7-AF46-FEAC5422CE93}"/>
              </a:ext>
            </a:extLst>
          </p:cNvPr>
          <p:cNvSpPr/>
          <p:nvPr/>
        </p:nvSpPr>
        <p:spPr>
          <a:xfrm>
            <a:off x="9394750" y="2010735"/>
            <a:ext cx="1576572" cy="7335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cs typeface="Calibri"/>
              </a:rPr>
              <a:t>Contribution to improving Cat 2 performance</a:t>
            </a:r>
          </a:p>
        </p:txBody>
      </p:sp>
      <p:sp>
        <p:nvSpPr>
          <p:cNvPr id="36" name="Rounded Rectangle 1">
            <a:extLst>
              <a:ext uri="{FF2B5EF4-FFF2-40B4-BE49-F238E27FC236}">
                <a16:creationId xmlns:a16="http://schemas.microsoft.com/office/drawing/2014/main" id="{586F1A83-A11C-D3B3-CAB7-C5A449F1B6CD}"/>
              </a:ext>
            </a:extLst>
          </p:cNvPr>
          <p:cNvSpPr/>
          <p:nvPr/>
        </p:nvSpPr>
        <p:spPr>
          <a:xfrm>
            <a:off x="9394750" y="3415862"/>
            <a:ext cx="1576572" cy="7553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cs typeface="Calibri"/>
              </a:rPr>
              <a:t>Enhanced relationships with UCR teams</a:t>
            </a:r>
          </a:p>
        </p:txBody>
      </p:sp>
      <p:sp>
        <p:nvSpPr>
          <p:cNvPr id="37" name="Rounded Rectangle 1">
            <a:extLst>
              <a:ext uri="{FF2B5EF4-FFF2-40B4-BE49-F238E27FC236}">
                <a16:creationId xmlns:a16="http://schemas.microsoft.com/office/drawing/2014/main" id="{6FA2CFD1-A9A6-0B6A-ED7A-45214DA7E48D}"/>
              </a:ext>
            </a:extLst>
          </p:cNvPr>
          <p:cNvSpPr/>
          <p:nvPr/>
        </p:nvSpPr>
        <p:spPr>
          <a:xfrm>
            <a:off x="9398588" y="5279062"/>
            <a:ext cx="1576572" cy="4941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cs typeface="Calibri"/>
              </a:rPr>
              <a:t>Increased referrals to UCR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" name="Rounded Rectangle 1">
            <a:extLst>
              <a:ext uri="{FF2B5EF4-FFF2-40B4-BE49-F238E27FC236}">
                <a16:creationId xmlns:a16="http://schemas.microsoft.com/office/drawing/2014/main" id="{0CB0F335-66B7-1171-83D2-026918ABE1A4}"/>
              </a:ext>
            </a:extLst>
          </p:cNvPr>
          <p:cNvSpPr/>
          <p:nvPr/>
        </p:nvSpPr>
        <p:spPr>
          <a:xfrm>
            <a:off x="9394455" y="4256272"/>
            <a:ext cx="1576572" cy="9536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cs typeface="Calibri"/>
              </a:rPr>
              <a:t>Increased patients &gt;65 years managed in the community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ounded Rectangle 1">
            <a:extLst>
              <a:ext uri="{FF2B5EF4-FFF2-40B4-BE49-F238E27FC236}">
                <a16:creationId xmlns:a16="http://schemas.microsoft.com/office/drawing/2014/main" id="{E4B90D4F-E3F3-8067-A83B-859D4F488CC6}"/>
              </a:ext>
            </a:extLst>
          </p:cNvPr>
          <p:cNvSpPr/>
          <p:nvPr/>
        </p:nvSpPr>
        <p:spPr>
          <a:xfrm>
            <a:off x="9397409" y="5850860"/>
            <a:ext cx="1576572" cy="6234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>
                <a:solidFill>
                  <a:schemeClr val="tx1"/>
                </a:solidFill>
                <a:cs typeface="Calibri"/>
              </a:rPr>
              <a:t>Decreased ED conveyance 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ounded Rectangle 1">
            <a:extLst>
              <a:ext uri="{FF2B5EF4-FFF2-40B4-BE49-F238E27FC236}">
                <a16:creationId xmlns:a16="http://schemas.microsoft.com/office/drawing/2014/main" id="{8783A344-15EA-55B5-BCD0-0EBE09BFD798}"/>
              </a:ext>
            </a:extLst>
          </p:cNvPr>
          <p:cNvSpPr/>
          <p:nvPr/>
        </p:nvSpPr>
        <p:spPr>
          <a:xfrm>
            <a:off x="7502450" y="1818378"/>
            <a:ext cx="1576572" cy="126397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cs typeface="Calibri"/>
              </a:rPr>
              <a:t>SP-PC also working in primary care increase skills and knowledge</a:t>
            </a:r>
          </a:p>
        </p:txBody>
      </p:sp>
      <p:sp>
        <p:nvSpPr>
          <p:cNvPr id="41" name="Rounded Rectangle 1">
            <a:extLst>
              <a:ext uri="{FF2B5EF4-FFF2-40B4-BE49-F238E27FC236}">
                <a16:creationId xmlns:a16="http://schemas.microsoft.com/office/drawing/2014/main" id="{BEDB8CC5-9AC9-C608-F5EB-5B274A8D42A1}"/>
              </a:ext>
            </a:extLst>
          </p:cNvPr>
          <p:cNvSpPr/>
          <p:nvPr/>
        </p:nvSpPr>
        <p:spPr>
          <a:xfrm>
            <a:off x="7525339" y="3144791"/>
            <a:ext cx="1576572" cy="10264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cs typeface="Calibri"/>
              </a:rPr>
              <a:t>Increased dispatch and  utilisation of UCR cars </a:t>
            </a:r>
          </a:p>
        </p:txBody>
      </p:sp>
      <p:sp>
        <p:nvSpPr>
          <p:cNvPr id="42" name="Rounded Rectangle 1">
            <a:extLst>
              <a:ext uri="{FF2B5EF4-FFF2-40B4-BE49-F238E27FC236}">
                <a16:creationId xmlns:a16="http://schemas.microsoft.com/office/drawing/2014/main" id="{C597613C-22A8-12D7-BEDF-4B18D23D876A}"/>
              </a:ext>
            </a:extLst>
          </p:cNvPr>
          <p:cNvSpPr/>
          <p:nvPr/>
        </p:nvSpPr>
        <p:spPr>
          <a:xfrm>
            <a:off x="5689006" y="6090681"/>
            <a:ext cx="1576572" cy="69790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  <a:cs typeface="Calibri"/>
              </a:rPr>
              <a:t>LAS wide learning what UCR cars and SP-PC offer </a:t>
            </a:r>
          </a:p>
        </p:txBody>
      </p:sp>
      <p:sp>
        <p:nvSpPr>
          <p:cNvPr id="43" name="Rounded Rectangle 1">
            <a:extLst>
              <a:ext uri="{FF2B5EF4-FFF2-40B4-BE49-F238E27FC236}">
                <a16:creationId xmlns:a16="http://schemas.microsoft.com/office/drawing/2014/main" id="{590BCE07-EB8C-8D95-0D2D-7BEE1BAE48A5}"/>
              </a:ext>
            </a:extLst>
          </p:cNvPr>
          <p:cNvSpPr/>
          <p:nvPr/>
        </p:nvSpPr>
        <p:spPr>
          <a:xfrm>
            <a:off x="7543207" y="4246821"/>
            <a:ext cx="1576572" cy="5883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cs typeface="Calibri"/>
              </a:rPr>
              <a:t>Model adopted into </a:t>
            </a:r>
            <a:r>
              <a:rPr lang="en-GB" sz="1600" dirty="0" smtClean="0">
                <a:solidFill>
                  <a:schemeClr val="tx1"/>
                </a:solidFill>
                <a:cs typeface="Calibri"/>
              </a:rPr>
              <a:t>BAU</a:t>
            </a:r>
            <a:r>
              <a:rPr lang="en-GB" sz="1600" dirty="0">
                <a:solidFill>
                  <a:schemeClr val="tx1"/>
                </a:solidFill>
                <a:cs typeface="Calibri"/>
              </a:rPr>
              <a:t> </a:t>
            </a:r>
          </a:p>
        </p:txBody>
      </p:sp>
      <p:sp>
        <p:nvSpPr>
          <p:cNvPr id="44" name="Rounded Rectangle 1">
            <a:extLst>
              <a:ext uri="{FF2B5EF4-FFF2-40B4-BE49-F238E27FC236}">
                <a16:creationId xmlns:a16="http://schemas.microsoft.com/office/drawing/2014/main" id="{13DBAC82-A940-7849-EC92-47A8EEACFB8F}"/>
              </a:ext>
            </a:extLst>
          </p:cNvPr>
          <p:cNvSpPr/>
          <p:nvPr/>
        </p:nvSpPr>
        <p:spPr>
          <a:xfrm>
            <a:off x="7543207" y="4852528"/>
            <a:ext cx="1576572" cy="19360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cs typeface="Calibri"/>
              </a:rPr>
              <a:t>Patients access ongoing support from community services without hospital /UEC services</a:t>
            </a:r>
          </a:p>
        </p:txBody>
      </p:sp>
      <p:sp>
        <p:nvSpPr>
          <p:cNvPr id="45" name="Rounded Rectangle 1">
            <a:extLst>
              <a:ext uri="{FF2B5EF4-FFF2-40B4-BE49-F238E27FC236}">
                <a16:creationId xmlns:a16="http://schemas.microsoft.com/office/drawing/2014/main" id="{9A4CE5ED-F178-29BA-F1C7-A1AC896302AF}"/>
              </a:ext>
            </a:extLst>
          </p:cNvPr>
          <p:cNvSpPr/>
          <p:nvPr/>
        </p:nvSpPr>
        <p:spPr>
          <a:xfrm>
            <a:off x="5690189" y="5090632"/>
            <a:ext cx="1576572" cy="4456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  <a:cs typeface="Calibri"/>
              </a:rPr>
              <a:t>Patients receive a quicker response</a:t>
            </a:r>
          </a:p>
        </p:txBody>
      </p:sp>
    </p:spTree>
    <p:extLst>
      <p:ext uri="{BB962C8B-B14F-4D97-AF65-F5344CB8AC3E}">
        <p14:creationId xmlns:p14="http://schemas.microsoft.com/office/powerpoint/2010/main" val="282472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49566369"/>
              </p:ext>
            </p:extLst>
          </p:nvPr>
        </p:nvGraphicFramePr>
        <p:xfrm>
          <a:off x="587788" y="1455185"/>
          <a:ext cx="6459085" cy="2947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35750453"/>
              </p:ext>
            </p:extLst>
          </p:nvPr>
        </p:nvGraphicFramePr>
        <p:xfrm>
          <a:off x="466672" y="3385550"/>
          <a:ext cx="5186947" cy="2552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Oval 10"/>
          <p:cNvSpPr/>
          <p:nvPr/>
        </p:nvSpPr>
        <p:spPr>
          <a:xfrm>
            <a:off x="2646726" y="1054290"/>
            <a:ext cx="1049154" cy="1070692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accent6"/>
                </a:solidFill>
              </a:rPr>
              <a:t>PDSA</a:t>
            </a:r>
          </a:p>
        </p:txBody>
      </p:sp>
      <p:sp>
        <p:nvSpPr>
          <p:cNvPr id="12" name="Oval 11"/>
          <p:cNvSpPr/>
          <p:nvPr/>
        </p:nvSpPr>
        <p:spPr>
          <a:xfrm>
            <a:off x="4196097" y="1054290"/>
            <a:ext cx="1049154" cy="1070692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accent6"/>
                </a:solidFill>
              </a:rPr>
              <a:t>PDSA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338137" y="3043679"/>
            <a:ext cx="2026580" cy="128385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>
                <a:solidFill>
                  <a:srgbClr val="7030A0"/>
                </a:solidFill>
              </a:rPr>
              <a:t>Evaluation of UCR car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925109" y="3148827"/>
            <a:ext cx="413028" cy="18621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427951" y="3972910"/>
            <a:ext cx="1910186" cy="67935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697C9DBC-FC69-F43E-2078-AA25BB49CA3C}"/>
              </a:ext>
            </a:extLst>
          </p:cNvPr>
          <p:cNvSpPr/>
          <p:nvPr/>
        </p:nvSpPr>
        <p:spPr>
          <a:xfrm>
            <a:off x="5068918" y="5968751"/>
            <a:ext cx="2062705" cy="69031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Calibri"/>
              </a:rPr>
              <a:t>Patient and family experience</a:t>
            </a:r>
            <a:r>
              <a:rPr lang="en-GB" dirty="0">
                <a:solidFill>
                  <a:schemeClr val="tx1"/>
                </a:solidFill>
                <a:cs typeface="Calibri"/>
              </a:rPr>
              <a:t> </a:t>
            </a:r>
          </a:p>
        </p:txBody>
      </p:sp>
      <p:sp>
        <p:nvSpPr>
          <p:cNvPr id="227" name="Rectangle: Rounded Corners 226">
            <a:extLst>
              <a:ext uri="{FF2B5EF4-FFF2-40B4-BE49-F238E27FC236}">
                <a16:creationId xmlns:a16="http://schemas.microsoft.com/office/drawing/2014/main" id="{146BC6AA-E64F-446E-5AA7-9BD38CC043A9}"/>
              </a:ext>
            </a:extLst>
          </p:cNvPr>
          <p:cNvSpPr/>
          <p:nvPr/>
        </p:nvSpPr>
        <p:spPr>
          <a:xfrm>
            <a:off x="9421700" y="5962011"/>
            <a:ext cx="1947555" cy="75087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Calibri"/>
              </a:rPr>
              <a:t>SP-PC/Paramedic   experience</a:t>
            </a:r>
            <a:r>
              <a:rPr lang="en-GB" dirty="0">
                <a:solidFill>
                  <a:schemeClr val="tx1"/>
                </a:solidFill>
                <a:cs typeface="Calibri"/>
              </a:rPr>
              <a:t> </a:t>
            </a:r>
          </a:p>
        </p:txBody>
      </p:sp>
      <p:sp>
        <p:nvSpPr>
          <p:cNvPr id="469" name="Rectangle: Rounded Corners 468">
            <a:extLst>
              <a:ext uri="{FF2B5EF4-FFF2-40B4-BE49-F238E27FC236}">
                <a16:creationId xmlns:a16="http://schemas.microsoft.com/office/drawing/2014/main" id="{25756E6C-1BD4-E118-6FFB-8E93D2C212E8}"/>
              </a:ext>
            </a:extLst>
          </p:cNvPr>
          <p:cNvSpPr/>
          <p:nvPr/>
        </p:nvSpPr>
        <p:spPr>
          <a:xfrm>
            <a:off x="6213789" y="276838"/>
            <a:ext cx="1180623" cy="9779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chemeClr val="tx1"/>
                </a:solidFill>
                <a:cs typeface="Calibri"/>
              </a:rPr>
              <a:t>Economic analysis </a:t>
            </a:r>
          </a:p>
        </p:txBody>
      </p:sp>
      <p:sp>
        <p:nvSpPr>
          <p:cNvPr id="2" name="Rectangle 1"/>
          <p:cNvSpPr/>
          <p:nvPr/>
        </p:nvSpPr>
        <p:spPr>
          <a:xfrm rot="16200000">
            <a:off x="-802886" y="1142219"/>
            <a:ext cx="2781348" cy="625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Workforce </a:t>
            </a:r>
            <a:r>
              <a:rPr lang="en-GB" sz="2400" b="1" dirty="0">
                <a:solidFill>
                  <a:schemeClr val="tx1"/>
                </a:solidFill>
              </a:rPr>
              <a:t>m</a:t>
            </a:r>
            <a:r>
              <a:rPr lang="en-GB" sz="2400" b="1" dirty="0" smtClean="0">
                <a:solidFill>
                  <a:schemeClr val="tx1"/>
                </a:solidFill>
              </a:rPr>
              <a:t>odel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9135" y="2625024"/>
            <a:ext cx="750132" cy="625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1.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9135" y="4349045"/>
            <a:ext cx="750132" cy="625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2</a:t>
            </a:r>
            <a:r>
              <a:rPr lang="en-GB" sz="2400" b="1" dirty="0" smtClean="0">
                <a:solidFill>
                  <a:schemeClr val="tx1"/>
                </a:solidFill>
              </a:rPr>
              <a:t>.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468">
            <a:extLst>
              <a:ext uri="{FF2B5EF4-FFF2-40B4-BE49-F238E27FC236}">
                <a16:creationId xmlns:a16="http://schemas.microsoft.com/office/drawing/2014/main" id="{25756E6C-1BD4-E118-6FFB-8E93D2C212E8}"/>
              </a:ext>
            </a:extLst>
          </p:cNvPr>
          <p:cNvSpPr/>
          <p:nvPr/>
        </p:nvSpPr>
        <p:spPr>
          <a:xfrm>
            <a:off x="7579508" y="276838"/>
            <a:ext cx="1394308" cy="9779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Calibri"/>
              </a:rPr>
              <a:t>Operational  </a:t>
            </a:r>
            <a:r>
              <a:rPr lang="en-GB" dirty="0">
                <a:solidFill>
                  <a:schemeClr val="tx1"/>
                </a:solidFill>
                <a:cs typeface="Calibri"/>
              </a:rPr>
              <a:t>analysis </a:t>
            </a:r>
          </a:p>
        </p:txBody>
      </p:sp>
      <p:sp>
        <p:nvSpPr>
          <p:cNvPr id="20" name="Rectangle: Rounded Corners 468">
            <a:extLst>
              <a:ext uri="{FF2B5EF4-FFF2-40B4-BE49-F238E27FC236}">
                <a16:creationId xmlns:a16="http://schemas.microsoft.com/office/drawing/2014/main" id="{25756E6C-1BD4-E118-6FFB-8E93D2C212E8}"/>
              </a:ext>
            </a:extLst>
          </p:cNvPr>
          <p:cNvSpPr/>
          <p:nvPr/>
        </p:nvSpPr>
        <p:spPr>
          <a:xfrm>
            <a:off x="9158912" y="276838"/>
            <a:ext cx="1091527" cy="9779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Calibri"/>
              </a:rPr>
              <a:t>Clinical  </a:t>
            </a:r>
            <a:r>
              <a:rPr lang="en-GB" dirty="0">
                <a:solidFill>
                  <a:schemeClr val="tx1"/>
                </a:solidFill>
                <a:cs typeface="Calibri"/>
              </a:rPr>
              <a:t>analysis </a:t>
            </a:r>
          </a:p>
        </p:txBody>
      </p:sp>
      <p:sp>
        <p:nvSpPr>
          <p:cNvPr id="21" name="Rectangle: Rounded Corners 226">
            <a:extLst>
              <a:ext uri="{FF2B5EF4-FFF2-40B4-BE49-F238E27FC236}">
                <a16:creationId xmlns:a16="http://schemas.microsoft.com/office/drawing/2014/main" id="{146BC6AA-E64F-446E-5AA7-9BD38CC043A9}"/>
              </a:ext>
            </a:extLst>
          </p:cNvPr>
          <p:cNvSpPr/>
          <p:nvPr/>
        </p:nvSpPr>
        <p:spPr>
          <a:xfrm>
            <a:off x="7302884" y="5947858"/>
            <a:ext cx="1947555" cy="75087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Calibri"/>
              </a:rPr>
              <a:t>UCR clinician/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cs typeface="Calibri"/>
              </a:rPr>
              <a:t> team experience</a:t>
            </a:r>
            <a:r>
              <a:rPr lang="en-GB" dirty="0">
                <a:solidFill>
                  <a:schemeClr val="tx1"/>
                </a:solidFill>
                <a:cs typeface="Calibri"/>
              </a:rPr>
              <a:t> 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789053" y="1246234"/>
            <a:ext cx="758037" cy="179744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9035923" y="1254738"/>
            <a:ext cx="668752" cy="178894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215779" y="1226259"/>
            <a:ext cx="60882" cy="181742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140200" y="4312589"/>
            <a:ext cx="1282687" cy="165616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1" idx="0"/>
          </p:cNvCxnSpPr>
          <p:nvPr/>
        </p:nvCxnSpPr>
        <p:spPr>
          <a:xfrm flipH="1" flipV="1">
            <a:off x="8272967" y="4366902"/>
            <a:ext cx="3695" cy="158095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9035923" y="4312589"/>
            <a:ext cx="1214516" cy="167111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364717" y="3685608"/>
            <a:ext cx="516705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9889697" y="2286877"/>
            <a:ext cx="2026580" cy="308390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Outputs:</a:t>
            </a:r>
          </a:p>
          <a:p>
            <a:pPr algn="ctr"/>
            <a:r>
              <a:rPr lang="en-GB" sz="1600" dirty="0" smtClean="0">
                <a:solidFill>
                  <a:srgbClr val="7030A0"/>
                </a:solidFill>
              </a:rPr>
              <a:t>Value for money</a:t>
            </a:r>
          </a:p>
          <a:p>
            <a:pPr algn="ctr"/>
            <a:r>
              <a:rPr lang="en-GB" sz="1600" dirty="0" smtClean="0">
                <a:solidFill>
                  <a:srgbClr val="7030A0"/>
                </a:solidFill>
              </a:rPr>
              <a:t>Patient experience</a:t>
            </a:r>
          </a:p>
          <a:p>
            <a:pPr algn="ctr"/>
            <a:r>
              <a:rPr lang="en-GB" sz="1600" dirty="0" smtClean="0">
                <a:solidFill>
                  <a:srgbClr val="7030A0"/>
                </a:solidFill>
              </a:rPr>
              <a:t>Utilisation of UCR resource</a:t>
            </a:r>
          </a:p>
          <a:p>
            <a:pPr algn="ctr"/>
            <a:r>
              <a:rPr lang="en-GB" sz="1600" dirty="0" smtClean="0">
                <a:solidFill>
                  <a:srgbClr val="7030A0"/>
                </a:solidFill>
              </a:rPr>
              <a:t>ED conveyance rates</a:t>
            </a:r>
          </a:p>
          <a:p>
            <a:pPr algn="ctr"/>
            <a:r>
              <a:rPr lang="en-GB" sz="1600" dirty="0" smtClean="0">
                <a:solidFill>
                  <a:srgbClr val="7030A0"/>
                </a:solidFill>
              </a:rPr>
              <a:t>SP-PC extended skill use in LAS</a:t>
            </a:r>
          </a:p>
          <a:p>
            <a:pPr algn="ctr"/>
            <a:r>
              <a:rPr lang="en-GB" sz="1600" dirty="0" smtClean="0">
                <a:solidFill>
                  <a:srgbClr val="7030A0"/>
                </a:solidFill>
              </a:rPr>
              <a:t>Recommendation on workforce model</a:t>
            </a:r>
            <a:endParaRPr lang="en-GB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39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DE0E0F798EEB43889F5F7F19B74D96" ma:contentTypeVersion="16" ma:contentTypeDescription="Create a new document." ma:contentTypeScope="" ma:versionID="1857063f3799fd9fab5503c080768170">
  <xsd:schema xmlns:xsd="http://www.w3.org/2001/XMLSchema" xmlns:xs="http://www.w3.org/2001/XMLSchema" xmlns:p="http://schemas.microsoft.com/office/2006/metadata/properties" xmlns:ns1="http://schemas.microsoft.com/sharepoint/v3" xmlns:ns2="0148062c-748f-416a-a11e-eba290d53c22" xmlns:ns3="df57bd6d-4671-4b38-a8a1-b7b684d88287" targetNamespace="http://schemas.microsoft.com/office/2006/metadata/properties" ma:root="true" ma:fieldsID="22f4e0c9b848e0df27c3f323c5800369" ns1:_="" ns2:_="" ns3:_="">
    <xsd:import namespace="http://schemas.microsoft.com/sharepoint/v3"/>
    <xsd:import namespace="0148062c-748f-416a-a11e-eba290d53c22"/>
    <xsd:import namespace="df57bd6d-4671-4b38-a8a1-b7b684d882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48062c-748f-416a-a11e-eba290d53c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57bd6d-4671-4b38-a8a1-b7b684d8828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aa00bcd4-1170-4f8d-8a00-bf5750a7875f}" ma:internalName="TaxCatchAll" ma:showField="CatchAllData" ma:web="df57bd6d-4671-4b38-a8a1-b7b684d882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0148062c-748f-416a-a11e-eba290d53c22">
      <Terms xmlns="http://schemas.microsoft.com/office/infopath/2007/PartnerControls"/>
    </lcf76f155ced4ddcb4097134ff3c332f>
    <TaxCatchAll xmlns="df57bd6d-4671-4b38-a8a1-b7b684d88287" xsi:nil="true"/>
    <SharedWithUsers xmlns="df57bd6d-4671-4b38-a8a1-b7b684d88287">
      <UserInfo>
        <DisplayName>CLUBLEY, Charlotte (LONDON AMBULANCE SERVICE NHS TRUST)</DisplayName>
        <AccountId>834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BB6ADAC-D011-4B9F-AA1C-3B7955491F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27A951-96BC-4EDB-A48E-C87A16E5B19F}">
  <ds:schemaRefs>
    <ds:schemaRef ds:uri="0148062c-748f-416a-a11e-eba290d53c22"/>
    <ds:schemaRef ds:uri="df57bd6d-4671-4b38-a8a1-b7b684d8828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BAF2A16-3497-409F-BEB5-4B46DE7AD659}">
  <ds:schemaRefs>
    <ds:schemaRef ds:uri="http://purl.org/dc/terms/"/>
    <ds:schemaRef ds:uri="http://purl.org/dc/dcmitype/"/>
    <ds:schemaRef ds:uri="0148062c-748f-416a-a11e-eba290d53c22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df57bd6d-4671-4b38-a8a1-b7b684d8828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378</Words>
  <Application>Microsoft Office PowerPoint</Application>
  <PresentationFormat>Widescreen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London Ambulance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Georgina Murphy-Jones</dc:creator>
  <cp:lastModifiedBy>Georgina Murphy-Jones</cp:lastModifiedBy>
  <cp:revision>5</cp:revision>
  <dcterms:created xsi:type="dcterms:W3CDTF">2023-10-19T06:59:46Z</dcterms:created>
  <dcterms:modified xsi:type="dcterms:W3CDTF">2024-01-24T12:15:18Z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0x0101002FDE0E0F798EEB43889F5F7F19B74D96</vt:lpwstr>
  </property>
  <property fmtid="{D5CDD505-2E9C-101B-9397-08002B2CF9AE}" pid="3" name="MediaServiceImageTags">
    <vt:lpwstr/>
  </property>
</Properties>
</file>