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911" r:id="rId2"/>
    <p:sldId id="912" r:id="rId3"/>
    <p:sldId id="260" r:id="rId4"/>
    <p:sldId id="910" r:id="rId5"/>
    <p:sldId id="256" r:id="rId6"/>
    <p:sldId id="257" r:id="rId7"/>
    <p:sldId id="909" r:id="rId8"/>
    <p:sldId id="904" r:id="rId9"/>
    <p:sldId id="906" r:id="rId10"/>
    <p:sldId id="907" r:id="rId11"/>
    <p:sldId id="90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03087"/>
    <a:srgbClr val="005EB8"/>
    <a:srgbClr val="0072CE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92C979-BAD4-4149-9C55-F6C6B41A609D}" v="142" dt="2024-04-29T11:13:04.0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976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vp09hju\Documents\0.%20Palliative\00.%20Annual%20Deaths%20GRAPH\2017_Total%20Death%20Nationally%20Update%20(version%20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dk1">
                  <a:tint val="885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88500"/>
                </a:schemeClr>
              </a:solidFill>
              <a:ln w="9525">
                <a:solidFill>
                  <a:schemeClr val="dk1">
                    <a:tint val="88500"/>
                  </a:schemeClr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dk1">
                    <a:tint val="88500"/>
                  </a:schemeClr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0"/>
          </c:trendline>
          <c:cat>
            <c:numRef>
              <c:f>Sheet1!$F$6:$F$26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Sheet1!$B$6:$B$26</c:f>
              <c:numCache>
                <c:formatCode>0</c:formatCode>
                <c:ptCount val="21"/>
                <c:pt idx="0">
                  <c:v>535356</c:v>
                </c:pt>
                <c:pt idx="1">
                  <c:v>539151</c:v>
                </c:pt>
                <c:pt idx="2">
                  <c:v>514250</c:v>
                </c:pt>
                <c:pt idx="3">
                  <c:v>512993</c:v>
                </c:pt>
                <c:pt idx="4">
                  <c:v>502599</c:v>
                </c:pt>
                <c:pt idx="5">
                  <c:v>504052</c:v>
                </c:pt>
                <c:pt idx="6">
                  <c:v>509090</c:v>
                </c:pt>
                <c:pt idx="7">
                  <c:v>491348</c:v>
                </c:pt>
                <c:pt idx="8">
                  <c:v>493242</c:v>
                </c:pt>
                <c:pt idx="9">
                  <c:v>484367</c:v>
                </c:pt>
                <c:pt idx="10">
                  <c:v>499331</c:v>
                </c:pt>
                <c:pt idx="11">
                  <c:v>506790</c:v>
                </c:pt>
                <c:pt idx="12">
                  <c:v>501424</c:v>
                </c:pt>
                <c:pt idx="13">
                  <c:v>529655</c:v>
                </c:pt>
                <c:pt idx="14">
                  <c:v>525048</c:v>
                </c:pt>
                <c:pt idx="15">
                  <c:v>525048</c:v>
                </c:pt>
                <c:pt idx="16" formatCode="General">
                  <c:v>541589</c:v>
                </c:pt>
                <c:pt idx="17" formatCode="General_)">
                  <c:v>527234</c:v>
                </c:pt>
                <c:pt idx="18" formatCode="General">
                  <c:v>614114</c:v>
                </c:pt>
                <c:pt idx="19" formatCode="General">
                  <c:v>586300</c:v>
                </c:pt>
                <c:pt idx="20" formatCode="General">
                  <c:v>576896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DB-42A2-BDBC-88EFA1A1E8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7061160"/>
        <c:axId val="587070672"/>
      </c:lineChart>
      <c:catAx>
        <c:axId val="5870611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070672"/>
        <c:crosses val="autoZero"/>
        <c:auto val="1"/>
        <c:lblAlgn val="ctr"/>
        <c:lblOffset val="100"/>
        <c:tickLblSkip val="1"/>
        <c:noMultiLvlLbl val="0"/>
      </c:catAx>
      <c:valAx>
        <c:axId val="587070672"/>
        <c:scaling>
          <c:orientation val="minMax"/>
          <c:max val="620000"/>
          <c:min val="4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061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05C68-CCB1-486E-B8C0-D434CF8BE901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1C2AB-6983-4DDE-B4B6-9AA7FC8DD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009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61C2AB-6983-4DDE-B4B6-9AA7FC8DD4D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139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580, 000 deaths / year</a:t>
            </a:r>
          </a:p>
          <a:p>
            <a:r>
              <a:rPr lang="en-GB" dirty="0"/>
              <a:t>= over 48, 000 / month</a:t>
            </a:r>
          </a:p>
          <a:p>
            <a:r>
              <a:rPr lang="en-GB" dirty="0"/>
              <a:t>=11, 000 / week</a:t>
            </a:r>
          </a:p>
          <a:p>
            <a:r>
              <a:rPr lang="en-GB" dirty="0"/>
              <a:t>= over 1500 deaths / day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If 1 death affects seven people…..</a:t>
            </a:r>
            <a:endParaRPr lang="en-GB" dirty="0">
              <a:cs typeface="Calibri"/>
            </a:endParaRPr>
          </a:p>
          <a:p>
            <a:r>
              <a:rPr lang="en-GB" dirty="0"/>
              <a:t>That equates to over 11,000 people / day</a:t>
            </a:r>
          </a:p>
          <a:p>
            <a:r>
              <a:rPr lang="en-GB" dirty="0"/>
              <a:t>Over 78, 000/week</a:t>
            </a:r>
          </a:p>
          <a:p>
            <a:r>
              <a:rPr lang="en-GB" dirty="0"/>
              <a:t>Over 335,000 /month</a:t>
            </a:r>
          </a:p>
          <a:p>
            <a:r>
              <a:rPr lang="en-GB" dirty="0"/>
              <a:t>Over 4 million people / year!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B7FE5C-60FF-4D2A-95BC-D5E535F4300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21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BCBD1-86BD-1F93-8853-5E5DF8D77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2B3905-3730-DBF4-E7EA-A99405FA7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923C8-C150-9B67-3C10-FF0249AA4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B945-5490-47F7-B172-6D13B00E8FA9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5E961-A5B8-8C19-C1BE-15819B6D1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86B4C-5856-261A-8790-3E123DC83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A15A-6B51-4701-B842-20F965AF7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97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94D38-8A42-3FC0-AA23-CFE7C78AA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B40F74-74F6-1D25-13A4-217FE5158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93AB9-D4DB-C1C9-A709-BFA58F0B5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B945-5490-47F7-B172-6D13B00E8FA9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A73A6-3C0A-B4C4-D5D5-81B054F43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F45F8-6935-D1DB-1032-04F38B945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A15A-6B51-4701-B842-20F965AF7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369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5E7A33-1201-A9C3-46AF-D639D25686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ED959-16C7-3C3A-23AA-E1656760F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365F7-5E29-4346-C25C-B751B5C80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B945-5490-47F7-B172-6D13B00E8FA9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F2227-0637-38CD-1D12-806B949B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110B6-7BD5-26E3-11D4-81BECD9F3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A15A-6B51-4701-B842-20F965AF7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33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9F9E0-91D5-4687-4F4B-49326C8CA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171B8-AE11-0C32-9C54-A625E580A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AF06D-7717-018E-AFB1-7CA7A9455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B945-5490-47F7-B172-6D13B00E8FA9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E084C-ED47-9487-8F44-ED5B7680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66D4F-A675-85F5-AA15-36242EAB0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A15A-6B51-4701-B842-20F965AF7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04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D5A6F-5EA5-7BB4-B3FF-01270845C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805D9-8690-20C0-08AC-8B3036DD0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2F9E-18FA-CA20-FDBE-9AA8ADA1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B945-5490-47F7-B172-6D13B00E8FA9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83EC4-CDC6-FB43-80F2-B6F357C4E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1D9C0-7246-18BD-000F-F56837749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A15A-6B51-4701-B842-20F965AF7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00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BCF7F-DD17-A9ED-26D4-40F3869AA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48A4-B3DD-3D96-F0C6-91B2C97B1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169F4-7E1D-87B2-AEC9-B43D8FEA7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FF963-90D6-2991-3F71-D517F4735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B945-5490-47F7-B172-6D13B00E8FA9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60FBB-8B5A-70DA-6B6F-4F5E4121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9C66D-B954-134A-EEB0-422025E7F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A15A-6B51-4701-B842-20F965AF7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87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1782B-B180-1798-0BD9-A8FC03C19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A8C75-FCF0-6BB7-A2D1-03AB36CD3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040793-B7FD-DA84-4F68-2431D8F73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4CD736-4C18-FDBB-8C53-240B7BD59F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4EF454-BD71-F5B3-D2CE-25B56180BD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563A7A-A410-EF06-C2B6-B5CCBB1BA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B945-5490-47F7-B172-6D13B00E8FA9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AA44BA-DF81-5140-A869-90F4062C6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2783DE-97DF-E123-4406-61B50F2E3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A15A-6B51-4701-B842-20F965AF7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13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B3F79-5937-7808-AC2B-4BF421A89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F8BEF6-299E-7E1A-6C4F-21367FB43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B945-5490-47F7-B172-6D13B00E8FA9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8472AF-6F37-15E4-1AEB-818F64FCD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B43C16-6063-8214-DD5D-E015FAB7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A15A-6B51-4701-B842-20F965AF7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81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27B5F2-36D3-E9BF-16A7-E2CE60184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B945-5490-47F7-B172-6D13B00E8FA9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38058-6DE2-B24F-4917-ABE4F4A3F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68346-A379-786B-5280-4D046F408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A15A-6B51-4701-B842-20F965AF7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84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962C8-736D-E160-EED6-824CC5982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44809-BFEF-B607-F8DD-418E1C2DF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B46EC-C22F-E4DF-F632-F62CF417E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5B243-78DF-41A9-9E5F-BF3ED9190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B945-5490-47F7-B172-6D13B00E8FA9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C9956-8C3F-DC2D-D305-366175409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4E0DA-AD41-4011-ACC3-597973433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A15A-6B51-4701-B842-20F965AF7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01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34847-5EF8-3C7E-3A77-654BD2D84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596CD6-831A-277A-E0C0-F0089732F6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C8E0E-324D-AA04-7275-C30C8E66D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31AECA-1DC0-50C6-60E9-3FED7004C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B945-5490-47F7-B172-6D13B00E8FA9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98A87-7D0F-2EE0-5924-39AAA9CF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486671-86D4-332F-12FD-3DECA18B7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A15A-6B51-4701-B842-20F965AF7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22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9A404-E19F-B8AE-CD27-41C448AAD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021448-76A1-2A74-6A6F-AEEA3F3C8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56C9C-95A1-FF10-FEBF-E4384EB949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FB945-5490-47F7-B172-6D13B00E8FA9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CF934-BD13-4C76-96D1-55955C093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E6AD0-8F30-1328-8F84-DF115BF8D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1A15A-6B51-4701-B842-20F965AF7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42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4EEC9B9-5725-85AB-BB1F-9511455356FD}"/>
              </a:ext>
            </a:extLst>
          </p:cNvPr>
          <p:cNvSpPr/>
          <p:nvPr/>
        </p:nvSpPr>
        <p:spPr>
          <a:xfrm>
            <a:off x="382402" y="926979"/>
            <a:ext cx="9857207" cy="4725676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C9EE32-4785-4015-7689-1CFD242BE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527" y="3846753"/>
            <a:ext cx="8936959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Liberating Structures: TRIZ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713AB01-5BAE-ED94-7490-AF7862DDDE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135675"/>
              </p:ext>
            </p:extLst>
          </p:nvPr>
        </p:nvGraphicFramePr>
        <p:xfrm>
          <a:off x="422158" y="1438786"/>
          <a:ext cx="9777698" cy="224185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777698">
                  <a:extLst>
                    <a:ext uri="{9D8B030D-6E8A-4147-A177-3AD203B41FA5}">
                      <a16:colId xmlns:a16="http://schemas.microsoft.com/office/drawing/2014/main" val="799250624"/>
                    </a:ext>
                  </a:extLst>
                </a:gridCol>
              </a:tblGrid>
              <a:tr h="2241857"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What must we stop doing to make progress on the ambitions for palliative care and end-of-life care?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939796"/>
                  </a:ext>
                </a:extLst>
              </a:tr>
            </a:tbl>
          </a:graphicData>
        </a:graphic>
      </p:graphicFrame>
      <p:pic>
        <p:nvPicPr>
          <p:cNvPr id="10" name="Picture 9" descr="A blue and white sign with white text&#10;&#10;Description automatically generated">
            <a:extLst>
              <a:ext uri="{FF2B5EF4-FFF2-40B4-BE49-F238E27FC236}">
                <a16:creationId xmlns:a16="http://schemas.microsoft.com/office/drawing/2014/main" id="{7F3E9A54-C594-8E50-F732-38B78DE08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7444" y="230597"/>
            <a:ext cx="1333500" cy="1038225"/>
          </a:xfrm>
          <a:prstGeom prst="rect">
            <a:avLst/>
          </a:prstGeom>
        </p:spPr>
      </p:pic>
      <p:pic>
        <p:nvPicPr>
          <p:cNvPr id="11" name="Picture 10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549A01DC-A885-21FF-AB05-4BA0C624C1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2988" y="1356697"/>
            <a:ext cx="1333501" cy="1440735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28432D1-C1C1-8246-C287-E0D40D1D3558}"/>
              </a:ext>
            </a:extLst>
          </p:cNvPr>
          <p:cNvSpPr/>
          <p:nvPr/>
        </p:nvSpPr>
        <p:spPr>
          <a:xfrm>
            <a:off x="499621" y="1438786"/>
            <a:ext cx="9615340" cy="398042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098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E785-162D-8FAF-1B82-DA6B0D781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8849"/>
            <a:ext cx="12192000" cy="1143000"/>
          </a:xfrm>
          <a:solidFill>
            <a:srgbClr val="CC0099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592652"/>
            <a:r>
              <a:rPr lang="en-GB" b="1" dirty="0">
                <a:solidFill>
                  <a:schemeClr val="bg1"/>
                </a:solidFill>
              </a:rPr>
              <a:t>Let’s TRIZ- Part III</a:t>
            </a:r>
          </a:p>
        </p:txBody>
      </p:sp>
      <p:pic>
        <p:nvPicPr>
          <p:cNvPr id="5" name="Graphic 4" descr="Group brainstorm outline">
            <a:extLst>
              <a:ext uri="{FF2B5EF4-FFF2-40B4-BE49-F238E27FC236}">
                <a16:creationId xmlns:a16="http://schemas.microsoft.com/office/drawing/2014/main" id="{D2760B74-339E-25E9-1A0A-943E29F709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45824"/>
          <a:stretch/>
        </p:blipFill>
        <p:spPr>
          <a:xfrm>
            <a:off x="56064" y="3479904"/>
            <a:ext cx="2016224" cy="109230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F0FE2F-D640-DA15-31A5-CBAF2A7708B5}"/>
              </a:ext>
            </a:extLst>
          </p:cNvPr>
          <p:cNvSpPr/>
          <p:nvPr/>
        </p:nvSpPr>
        <p:spPr>
          <a:xfrm>
            <a:off x="9840416" y="4773149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pic>
        <p:nvPicPr>
          <p:cNvPr id="6" name="Graphic 5" descr="Group brainstorm outline">
            <a:extLst>
              <a:ext uri="{FF2B5EF4-FFF2-40B4-BE49-F238E27FC236}">
                <a16:creationId xmlns:a16="http://schemas.microsoft.com/office/drawing/2014/main" id="{9D1F71AD-65B6-2FA0-E6F0-E46F3E88CA1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5995" t="11071" r="35993" b="49578"/>
          <a:stretch/>
        </p:blipFill>
        <p:spPr>
          <a:xfrm>
            <a:off x="776144" y="2670656"/>
            <a:ext cx="576064" cy="809248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1717B5F6-BED1-F282-8D19-53A49DBDC2E5}"/>
              </a:ext>
            </a:extLst>
          </p:cNvPr>
          <p:cNvSpPr txBox="1">
            <a:spLocks/>
          </p:cNvSpPr>
          <p:nvPr/>
        </p:nvSpPr>
        <p:spPr>
          <a:xfrm>
            <a:off x="9517347" y="4547320"/>
            <a:ext cx="3094856" cy="768085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Segoe UI" panose="020B0502040204020203" pitchFamily="34" charset="0"/>
              </a:rPr>
              <a:t>5 minutes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1EF0F0E-CB68-E9D9-200C-4AC94B4EBBC5}"/>
              </a:ext>
            </a:extLst>
          </p:cNvPr>
          <p:cNvGrpSpPr/>
          <p:nvPr/>
        </p:nvGrpSpPr>
        <p:grpSpPr>
          <a:xfrm>
            <a:off x="9820673" y="5257429"/>
            <a:ext cx="2304256" cy="1465701"/>
            <a:chOff x="7380313" y="5199619"/>
            <a:chExt cx="1728192" cy="1465700"/>
          </a:xfrm>
          <a:noFill/>
        </p:grpSpPr>
        <p:pic>
          <p:nvPicPr>
            <p:cNvPr id="15" name="Picture 3">
              <a:extLst>
                <a:ext uri="{FF2B5EF4-FFF2-40B4-BE49-F238E27FC236}">
                  <a16:creationId xmlns:a16="http://schemas.microsoft.com/office/drawing/2014/main" id="{70943764-0338-15F1-8086-99C7E8E1DA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3" y="5199619"/>
              <a:ext cx="1728192" cy="14657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B3CA521-9564-EBC5-65A1-BAB230C1AD38}"/>
                </a:ext>
              </a:extLst>
            </p:cNvPr>
            <p:cNvSpPr txBox="1"/>
            <p:nvPr/>
          </p:nvSpPr>
          <p:spPr>
            <a:xfrm>
              <a:off x="7848698" y="6080544"/>
              <a:ext cx="899766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solidFill>
                    <a:schemeClr val="bg1"/>
                  </a:solidFill>
                </a:rPr>
                <a:t>TRIZ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ACB3C02-1FD8-8CBF-1CBE-50A6F22BE9B6}"/>
              </a:ext>
            </a:extLst>
          </p:cNvPr>
          <p:cNvSpPr txBox="1"/>
          <p:nvPr/>
        </p:nvSpPr>
        <p:spPr>
          <a:xfrm>
            <a:off x="2072288" y="1688097"/>
            <a:ext cx="7863695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/>
              <a:t>As a group, go through your second list from  and ask:</a:t>
            </a:r>
          </a:p>
          <a:p>
            <a:pPr marL="0" indent="0" algn="ctr">
              <a:buNone/>
            </a:pP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must we stop doing to make progress on the ambitions for palliative care and end of life care, making for a person-centred experience?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2800" dirty="0"/>
              <a:t>Look at themes and generate a list of things to stop and how to stop them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2800" dirty="0"/>
              <a:t>Use post Its for your list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2800" dirty="0"/>
              <a:t>Identify one big idea for action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2800" dirty="0"/>
              <a:t>All groups will come to main room and debrief</a:t>
            </a:r>
          </a:p>
        </p:txBody>
      </p:sp>
    </p:spTree>
    <p:extLst>
      <p:ext uri="{BB962C8B-B14F-4D97-AF65-F5344CB8AC3E}">
        <p14:creationId xmlns:p14="http://schemas.microsoft.com/office/powerpoint/2010/main" val="23024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E785-162D-8FAF-1B82-DA6B0D781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8849"/>
            <a:ext cx="12192000" cy="1143000"/>
          </a:xfrm>
          <a:solidFill>
            <a:srgbClr val="7030A0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592652"/>
            <a:r>
              <a:rPr lang="en-GB" b="1" dirty="0">
                <a:solidFill>
                  <a:schemeClr val="bg1"/>
                </a:solidFill>
              </a:rPr>
              <a:t>Final Thoughts </a:t>
            </a:r>
          </a:p>
        </p:txBody>
      </p:sp>
      <p:pic>
        <p:nvPicPr>
          <p:cNvPr id="5" name="Graphic 4" descr="Group brainstorm outline">
            <a:extLst>
              <a:ext uri="{FF2B5EF4-FFF2-40B4-BE49-F238E27FC236}">
                <a16:creationId xmlns:a16="http://schemas.microsoft.com/office/drawing/2014/main" id="{D2760B74-339E-25E9-1A0A-943E29F709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45824"/>
          <a:stretch/>
        </p:blipFill>
        <p:spPr>
          <a:xfrm>
            <a:off x="56064" y="3479904"/>
            <a:ext cx="2016224" cy="109230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F0FE2F-D640-DA15-31A5-CBAF2A7708B5}"/>
              </a:ext>
            </a:extLst>
          </p:cNvPr>
          <p:cNvSpPr/>
          <p:nvPr/>
        </p:nvSpPr>
        <p:spPr>
          <a:xfrm>
            <a:off x="9840416" y="4773149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pic>
        <p:nvPicPr>
          <p:cNvPr id="6" name="Graphic 5" descr="Group brainstorm outline">
            <a:extLst>
              <a:ext uri="{FF2B5EF4-FFF2-40B4-BE49-F238E27FC236}">
                <a16:creationId xmlns:a16="http://schemas.microsoft.com/office/drawing/2014/main" id="{9D1F71AD-65B6-2FA0-E6F0-E46F3E88CA1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5995" t="11071" r="35993" b="49578"/>
          <a:stretch/>
        </p:blipFill>
        <p:spPr>
          <a:xfrm>
            <a:off x="776144" y="2670656"/>
            <a:ext cx="576064" cy="809248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1717B5F6-BED1-F282-8D19-53A49DBDC2E5}"/>
              </a:ext>
            </a:extLst>
          </p:cNvPr>
          <p:cNvSpPr txBox="1">
            <a:spLocks/>
          </p:cNvSpPr>
          <p:nvPr/>
        </p:nvSpPr>
        <p:spPr>
          <a:xfrm>
            <a:off x="9517347" y="4547320"/>
            <a:ext cx="3094856" cy="768085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Segoe UI" panose="020B0502040204020203" pitchFamily="34" charset="0"/>
              </a:rPr>
              <a:t>5 minutes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1EF0F0E-CB68-E9D9-200C-4AC94B4EBBC5}"/>
              </a:ext>
            </a:extLst>
          </p:cNvPr>
          <p:cNvGrpSpPr/>
          <p:nvPr/>
        </p:nvGrpSpPr>
        <p:grpSpPr>
          <a:xfrm>
            <a:off x="9820673" y="5257429"/>
            <a:ext cx="2304256" cy="1465701"/>
            <a:chOff x="7380313" y="5199619"/>
            <a:chExt cx="1728192" cy="1465700"/>
          </a:xfrm>
          <a:noFill/>
        </p:grpSpPr>
        <p:pic>
          <p:nvPicPr>
            <p:cNvPr id="15" name="Picture 3">
              <a:extLst>
                <a:ext uri="{FF2B5EF4-FFF2-40B4-BE49-F238E27FC236}">
                  <a16:creationId xmlns:a16="http://schemas.microsoft.com/office/drawing/2014/main" id="{70943764-0338-15F1-8086-99C7E8E1DA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3" y="5199619"/>
              <a:ext cx="1728192" cy="14657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B3CA521-9564-EBC5-65A1-BAB230C1AD38}"/>
                </a:ext>
              </a:extLst>
            </p:cNvPr>
            <p:cNvSpPr txBox="1"/>
            <p:nvPr/>
          </p:nvSpPr>
          <p:spPr>
            <a:xfrm>
              <a:off x="7848698" y="6080544"/>
              <a:ext cx="899766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solidFill>
                    <a:schemeClr val="bg1"/>
                  </a:solidFill>
                </a:rPr>
                <a:t>TRIZ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ACB3C02-1FD8-8CBF-1CBE-50A6F22BE9B6}"/>
              </a:ext>
            </a:extLst>
          </p:cNvPr>
          <p:cNvSpPr txBox="1"/>
          <p:nvPr/>
        </p:nvSpPr>
        <p:spPr>
          <a:xfrm>
            <a:off x="2264753" y="2760198"/>
            <a:ext cx="786369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Let’s Debrief:</a:t>
            </a:r>
            <a:endParaRPr lang="en-GB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did you notice about TRIZ? What did it make possible?</a:t>
            </a:r>
            <a:r>
              <a:rPr lang="en-GB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77645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6C6F1-06C1-7F98-212F-D106332A6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87947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A quick story: correcting a failed rapid discharge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0D457-8A04-361E-0775-D0195877E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>
                <a:solidFill>
                  <a:schemeClr val="bg1"/>
                </a:solidFill>
              </a:rPr>
              <a:t>Improvement Quintuple Aim: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2" descr="Integrated Behavioral Health And the Quintuple Aim - NeuroFlow">
            <a:extLst>
              <a:ext uri="{FF2B5EF4-FFF2-40B4-BE49-F238E27FC236}">
                <a16:creationId xmlns:a16="http://schemas.microsoft.com/office/drawing/2014/main" id="{EBFE52E3-19D8-39DA-277D-BAB499251E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59"/>
          <a:stretch/>
        </p:blipFill>
        <p:spPr bwMode="auto">
          <a:xfrm>
            <a:off x="838200" y="3151188"/>
            <a:ext cx="10515600" cy="282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0488416D-1A0F-8EB6-96C8-A3ACE66DF7B4}"/>
              </a:ext>
            </a:extLst>
          </p:cNvPr>
          <p:cNvSpPr/>
          <p:nvPr/>
        </p:nvSpPr>
        <p:spPr>
          <a:xfrm>
            <a:off x="3333749" y="3530601"/>
            <a:ext cx="1819275" cy="1898649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52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EC8375F6-2424-76B9-3BE7-374BF30A2C76}"/>
              </a:ext>
            </a:extLst>
          </p:cNvPr>
          <p:cNvSpPr txBox="1"/>
          <p:nvPr/>
        </p:nvSpPr>
        <p:spPr>
          <a:xfrm>
            <a:off x="2588396" y="6310312"/>
            <a:ext cx="332086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GB" sz="1600" b="1" i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170" y="1407479"/>
            <a:ext cx="5752683" cy="26819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8405" y="6372788"/>
            <a:ext cx="1934263" cy="21645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TextBox 7"/>
          <p:cNvSpPr txBox="1"/>
          <p:nvPr/>
        </p:nvSpPr>
        <p:spPr>
          <a:xfrm>
            <a:off x="7832480" y="6323598"/>
            <a:ext cx="319208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i="1" dirty="0">
                <a:solidFill>
                  <a:schemeClr val="bg2">
                    <a:lumMod val="10000"/>
                  </a:schemeClr>
                </a:solidFill>
              </a:rPr>
              <a:t>(Office of National Statistics, 2022)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32480" y="1372301"/>
            <a:ext cx="319208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>
                <a:solidFill>
                  <a:schemeClr val="bg2">
                    <a:lumMod val="10000"/>
                  </a:schemeClr>
                </a:solidFill>
              </a:rPr>
              <a:t>Indications of Credibility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3170" y="2112044"/>
            <a:ext cx="5752683" cy="4012375"/>
          </a:xfrm>
          <a:prstGeom prst="rect">
            <a:avLst/>
          </a:prstGeom>
        </p:spPr>
      </p:pic>
      <p:sp>
        <p:nvSpPr>
          <p:cNvPr id="12" name="Down Arrow 11"/>
          <p:cNvSpPr/>
          <p:nvPr/>
        </p:nvSpPr>
        <p:spPr>
          <a:xfrm rot="9133676">
            <a:off x="5895219" y="3893943"/>
            <a:ext cx="241540" cy="44857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190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/>
        </p:nvGraphicFramePr>
        <p:xfrm>
          <a:off x="7832480" y="2112043"/>
          <a:ext cx="3173730" cy="4075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0836572-C8AD-470C-B4D7-A25DB4EE7C3B}"/>
              </a:ext>
            </a:extLst>
          </p:cNvPr>
          <p:cNvCxnSpPr>
            <a:cxnSpLocks/>
          </p:cNvCxnSpPr>
          <p:nvPr/>
        </p:nvCxnSpPr>
        <p:spPr>
          <a:xfrm>
            <a:off x="5909257" y="3896807"/>
            <a:ext cx="5228250" cy="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308C5620-FCC3-23E3-29CA-DE63A353E990}"/>
              </a:ext>
            </a:extLst>
          </p:cNvPr>
          <p:cNvSpPr/>
          <p:nvPr/>
        </p:nvSpPr>
        <p:spPr>
          <a:xfrm>
            <a:off x="6357924" y="5702918"/>
            <a:ext cx="434109" cy="514353"/>
          </a:xfrm>
          <a:prstGeom prst="flowChartConnector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949B34A4-A902-9E05-B9EB-BE5EDA5FF323}"/>
              </a:ext>
            </a:extLst>
          </p:cNvPr>
          <p:cNvSpPr/>
          <p:nvPr/>
        </p:nvSpPr>
        <p:spPr>
          <a:xfrm>
            <a:off x="10590453" y="5702918"/>
            <a:ext cx="434109" cy="514353"/>
          </a:xfrm>
          <a:prstGeom prst="flowChartConnector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Up-Down 14">
            <a:extLst>
              <a:ext uri="{FF2B5EF4-FFF2-40B4-BE49-F238E27FC236}">
                <a16:creationId xmlns:a16="http://schemas.microsoft.com/office/drawing/2014/main" id="{D99DC8D4-E468-784A-7963-CCCB15963CFB}"/>
              </a:ext>
            </a:extLst>
          </p:cNvPr>
          <p:cNvSpPr/>
          <p:nvPr/>
        </p:nvSpPr>
        <p:spPr>
          <a:xfrm>
            <a:off x="10795840" y="3168073"/>
            <a:ext cx="164070" cy="659351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1EE596-DAA0-3EEA-F603-3B42D1AC01B3}"/>
              </a:ext>
            </a:extLst>
          </p:cNvPr>
          <p:cNvSpPr txBox="1"/>
          <p:nvPr/>
        </p:nvSpPr>
        <p:spPr>
          <a:xfrm>
            <a:off x="490602" y="292274"/>
            <a:ext cx="1130233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>
                <a:cs typeface="Calibri"/>
              </a:rPr>
              <a:t>If every death affects 5 people: &gt; 3million affected / year</a:t>
            </a:r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031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7D4928B-652E-C412-2F9D-0FACBB304E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5" y="-196"/>
            <a:ext cx="12067782" cy="6774883"/>
          </a:xfrm>
          <a:prstGeom prst="rect">
            <a:avLst/>
          </a:prstGeom>
          <a:effectLst>
            <a:glow rad="127000">
              <a:schemeClr val="accent1">
                <a:alpha val="47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997769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42C0340-36D3-C2B5-BA3D-0521CA144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9336" y="3458086"/>
            <a:ext cx="10808412" cy="2034764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entury Gothic" panose="020B0502020202020204" pitchFamily="34" charset="0"/>
              </a:rPr>
              <a:t>Elevate your problem-solving capabilities?</a:t>
            </a:r>
          </a:p>
          <a:p>
            <a:r>
              <a:rPr lang="en-GB" sz="3200" dirty="0">
                <a:latin typeface="Century Gothic" panose="020B0502020202020204" pitchFamily="34" charset="0"/>
              </a:rPr>
              <a:t>Unlock new avenues for innovation?</a:t>
            </a:r>
          </a:p>
          <a:p>
            <a:r>
              <a:rPr lang="en-GB" sz="3200" dirty="0">
                <a:latin typeface="Century Gothic" panose="020B0502020202020204" pitchFamily="34" charset="0"/>
              </a:rPr>
              <a:t>Be empowered in your quest for inventive solutions?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2606EA78-5B71-02DA-8622-9681A2693CE4}"/>
              </a:ext>
            </a:extLst>
          </p:cNvPr>
          <p:cNvSpPr/>
          <p:nvPr/>
        </p:nvSpPr>
        <p:spPr>
          <a:xfrm rot="21327828">
            <a:off x="359596" y="262484"/>
            <a:ext cx="3750069" cy="2675432"/>
          </a:xfrm>
          <a:prstGeom prst="wedgeEllipseCallou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70E1D1-BE6B-9D36-E385-C31690B05A47}"/>
              </a:ext>
            </a:extLst>
          </p:cNvPr>
          <p:cNvSpPr txBox="1"/>
          <p:nvPr/>
        </p:nvSpPr>
        <p:spPr>
          <a:xfrm rot="21157926">
            <a:off x="804809" y="565347"/>
            <a:ext cx="332540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chemeClr val="bg1"/>
                </a:solidFill>
                <a:latin typeface="Mystical Woods Rough Script" panose="020F0502020204030204" pitchFamily="2" charset="0"/>
              </a:rPr>
              <a:t>Do</a:t>
            </a:r>
            <a:r>
              <a:rPr lang="en-GB" sz="4000" dirty="0">
                <a:solidFill>
                  <a:schemeClr val="bg1"/>
                </a:solidFill>
                <a:latin typeface="Mystical Woods Rough Script" panose="020F0502020204030204" pitchFamily="2" charset="0"/>
              </a:rPr>
              <a:t> you want to….</a:t>
            </a:r>
          </a:p>
        </p:txBody>
      </p:sp>
    </p:spTree>
    <p:extLst>
      <p:ext uri="{BB962C8B-B14F-4D97-AF65-F5344CB8AC3E}">
        <p14:creationId xmlns:p14="http://schemas.microsoft.com/office/powerpoint/2010/main" val="1420998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>
            <a:extLst>
              <a:ext uri="{FF2B5EF4-FFF2-40B4-BE49-F238E27FC236}">
                <a16:creationId xmlns:a16="http://schemas.microsoft.com/office/drawing/2014/main" id="{0739300F-3D94-0474-E527-71F1639CF9BC}"/>
              </a:ext>
            </a:extLst>
          </p:cNvPr>
          <p:cNvGrpSpPr/>
          <p:nvPr/>
        </p:nvGrpSpPr>
        <p:grpSpPr>
          <a:xfrm>
            <a:off x="0" y="0"/>
            <a:ext cx="12192000" cy="6857999"/>
            <a:chOff x="0" y="0"/>
            <a:chExt cx="12192000" cy="6857999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B3239EAB-B452-9EB0-2778-706C1E76227B}"/>
                </a:ext>
              </a:extLst>
            </p:cNvPr>
            <p:cNvGrpSpPr/>
            <p:nvPr/>
          </p:nvGrpSpPr>
          <p:grpSpPr>
            <a:xfrm>
              <a:off x="0" y="0"/>
              <a:ext cx="6102010" cy="3349571"/>
              <a:chOff x="0" y="0"/>
              <a:chExt cx="6102010" cy="3349571"/>
            </a:xfrm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20CA4E48-E67A-7E4A-86A2-B350B3674D98}"/>
                  </a:ext>
                </a:extLst>
              </p:cNvPr>
              <p:cNvSpPr/>
              <p:nvPr/>
            </p:nvSpPr>
            <p:spPr>
              <a:xfrm>
                <a:off x="792365" y="0"/>
                <a:ext cx="3901282" cy="2954903"/>
              </a:xfrm>
              <a:custGeom>
                <a:avLst/>
                <a:gdLst>
                  <a:gd name="connsiteX0" fmla="*/ 3623263 w 3901282"/>
                  <a:gd name="connsiteY0" fmla="*/ 0 h 2954903"/>
                  <a:gd name="connsiteX1" fmla="*/ 3901280 w 3901282"/>
                  <a:gd name="connsiteY1" fmla="*/ 1004131 h 2954903"/>
                  <a:gd name="connsiteX2" fmla="*/ 3329919 w 3901282"/>
                  <a:gd name="connsiteY2" fmla="*/ 2383424 h 2954903"/>
                  <a:gd name="connsiteX3" fmla="*/ 1950626 w 3901282"/>
                  <a:gd name="connsiteY3" fmla="*/ 2954904 h 2954903"/>
                  <a:gd name="connsiteX4" fmla="*/ 571363 w 3901282"/>
                  <a:gd name="connsiteY4" fmla="*/ 2383424 h 2954903"/>
                  <a:gd name="connsiteX5" fmla="*/ 2 w 3901282"/>
                  <a:gd name="connsiteY5" fmla="*/ 1004131 h 2954903"/>
                  <a:gd name="connsiteX6" fmla="*/ 278079 w 3901282"/>
                  <a:gd name="connsiteY6" fmla="*/ 0 h 2954903"/>
                  <a:gd name="connsiteX7" fmla="*/ 638154 w 3901282"/>
                  <a:gd name="connsiteY7" fmla="*/ 0 h 2954903"/>
                  <a:gd name="connsiteX8" fmla="*/ 298236 w 3901282"/>
                  <a:gd name="connsiteY8" fmla="*/ 1004131 h 2954903"/>
                  <a:gd name="connsiteX9" fmla="*/ 782232 w 3901282"/>
                  <a:gd name="connsiteY9" fmla="*/ 2172615 h 2954903"/>
                  <a:gd name="connsiteX10" fmla="*/ 1950626 w 3901282"/>
                  <a:gd name="connsiteY10" fmla="*/ 2656730 h 2954903"/>
                  <a:gd name="connsiteX11" fmla="*/ 3119111 w 3901282"/>
                  <a:gd name="connsiteY11" fmla="*/ 2172764 h 2954903"/>
                  <a:gd name="connsiteX12" fmla="*/ 3603106 w 3901282"/>
                  <a:gd name="connsiteY12" fmla="*/ 1004280 h 2954903"/>
                  <a:gd name="connsiteX13" fmla="*/ 3263128 w 3901282"/>
                  <a:gd name="connsiteY13" fmla="*/ 0 h 29549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901282" h="2954903">
                    <a:moveTo>
                      <a:pt x="3623263" y="0"/>
                    </a:moveTo>
                    <a:cubicBezTo>
                      <a:pt x="3805685" y="303127"/>
                      <a:pt x="3901847" y="650341"/>
                      <a:pt x="3901280" y="1004131"/>
                    </a:cubicBezTo>
                    <a:cubicBezTo>
                      <a:pt x="3901280" y="1542782"/>
                      <a:pt x="3682927" y="2030415"/>
                      <a:pt x="3329919" y="2383424"/>
                    </a:cubicBezTo>
                    <a:cubicBezTo>
                      <a:pt x="2976911" y="2736432"/>
                      <a:pt x="2489277" y="2954904"/>
                      <a:pt x="1950626" y="2954904"/>
                    </a:cubicBezTo>
                    <a:cubicBezTo>
                      <a:pt x="1411975" y="2954904"/>
                      <a:pt x="924341" y="2736432"/>
                      <a:pt x="571363" y="2383424"/>
                    </a:cubicBezTo>
                    <a:cubicBezTo>
                      <a:pt x="218385" y="2030415"/>
                      <a:pt x="2" y="1542782"/>
                      <a:pt x="2" y="1004131"/>
                    </a:cubicBezTo>
                    <a:cubicBezTo>
                      <a:pt x="-531" y="650335"/>
                      <a:pt x="95624" y="303121"/>
                      <a:pt x="278079" y="0"/>
                    </a:cubicBezTo>
                    <a:lnTo>
                      <a:pt x="638154" y="0"/>
                    </a:lnTo>
                    <a:cubicBezTo>
                      <a:pt x="417162" y="288038"/>
                      <a:pt x="297648" y="641083"/>
                      <a:pt x="298236" y="1004131"/>
                    </a:cubicBezTo>
                    <a:cubicBezTo>
                      <a:pt x="298236" y="1460337"/>
                      <a:pt x="483104" y="1873576"/>
                      <a:pt x="782232" y="2172615"/>
                    </a:cubicBezTo>
                    <a:cubicBezTo>
                      <a:pt x="1081360" y="2471653"/>
                      <a:pt x="1494301" y="2656730"/>
                      <a:pt x="1950626" y="2656730"/>
                    </a:cubicBezTo>
                    <a:cubicBezTo>
                      <a:pt x="2406952" y="2656730"/>
                      <a:pt x="2820102" y="2471862"/>
                      <a:pt x="3119111" y="2172764"/>
                    </a:cubicBezTo>
                    <a:cubicBezTo>
                      <a:pt x="3418119" y="1873665"/>
                      <a:pt x="3603106" y="1460605"/>
                      <a:pt x="3603106" y="1004280"/>
                    </a:cubicBezTo>
                    <a:cubicBezTo>
                      <a:pt x="3603702" y="641175"/>
                      <a:pt x="3484165" y="288071"/>
                      <a:pt x="32631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BE36AB14-A567-43B6-7ED4-84205EE749DB}"/>
                  </a:ext>
                </a:extLst>
              </p:cNvPr>
              <p:cNvSpPr/>
              <p:nvPr/>
            </p:nvSpPr>
            <p:spPr>
              <a:xfrm>
                <a:off x="0" y="497950"/>
                <a:ext cx="3449126" cy="1818860"/>
              </a:xfrm>
              <a:custGeom>
                <a:avLst/>
                <a:gdLst>
                  <a:gd name="connsiteX0" fmla="*/ 0 w 3449126"/>
                  <a:gd name="connsiteY0" fmla="*/ 0 h 1818860"/>
                  <a:gd name="connsiteX1" fmla="*/ 2539697 w 3449126"/>
                  <a:gd name="connsiteY1" fmla="*/ 0 h 1818860"/>
                  <a:gd name="connsiteX2" fmla="*/ 3182082 w 3449126"/>
                  <a:gd name="connsiteY2" fmla="*/ 267045 h 1818860"/>
                  <a:gd name="connsiteX3" fmla="*/ 3449127 w 3449126"/>
                  <a:gd name="connsiteY3" fmla="*/ 909430 h 1818860"/>
                  <a:gd name="connsiteX4" fmla="*/ 3182082 w 3449126"/>
                  <a:gd name="connsiteY4" fmla="*/ 1551846 h 1818860"/>
                  <a:gd name="connsiteX5" fmla="*/ 2539697 w 3449126"/>
                  <a:gd name="connsiteY5" fmla="*/ 1818861 h 1818860"/>
                  <a:gd name="connsiteX6" fmla="*/ 0 w 3449126"/>
                  <a:gd name="connsiteY6" fmla="*/ 1818861 h 1818860"/>
                  <a:gd name="connsiteX7" fmla="*/ 0 w 3449126"/>
                  <a:gd name="connsiteY7" fmla="*/ 1520687 h 1818860"/>
                  <a:gd name="connsiteX8" fmla="*/ 2539697 w 3449126"/>
                  <a:gd name="connsiteY8" fmla="*/ 1520687 h 1818860"/>
                  <a:gd name="connsiteX9" fmla="*/ 3150953 w 3449126"/>
                  <a:gd name="connsiteY9" fmla="*/ 909430 h 1818860"/>
                  <a:gd name="connsiteX10" fmla="*/ 2539697 w 3449126"/>
                  <a:gd name="connsiteY10" fmla="*/ 298174 h 1818860"/>
                  <a:gd name="connsiteX11" fmla="*/ 0 w 3449126"/>
                  <a:gd name="connsiteY11" fmla="*/ 298174 h 1818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449126" h="1818860">
                    <a:moveTo>
                      <a:pt x="0" y="0"/>
                    </a:moveTo>
                    <a:lnTo>
                      <a:pt x="2539697" y="0"/>
                    </a:lnTo>
                    <a:cubicBezTo>
                      <a:pt x="2789924" y="0"/>
                      <a:pt x="3017341" y="102274"/>
                      <a:pt x="3182082" y="267045"/>
                    </a:cubicBezTo>
                    <a:cubicBezTo>
                      <a:pt x="3346823" y="431815"/>
                      <a:pt x="3449127" y="659173"/>
                      <a:pt x="3449127" y="909430"/>
                    </a:cubicBezTo>
                    <a:cubicBezTo>
                      <a:pt x="3449127" y="1159688"/>
                      <a:pt x="3346853" y="1387075"/>
                      <a:pt x="3182082" y="1551846"/>
                    </a:cubicBezTo>
                    <a:cubicBezTo>
                      <a:pt x="3017312" y="1716617"/>
                      <a:pt x="2789924" y="1818861"/>
                      <a:pt x="2539697" y="1818861"/>
                    </a:cubicBezTo>
                    <a:lnTo>
                      <a:pt x="0" y="1818861"/>
                    </a:lnTo>
                    <a:lnTo>
                      <a:pt x="0" y="1520687"/>
                    </a:lnTo>
                    <a:lnTo>
                      <a:pt x="2539697" y="1520687"/>
                    </a:lnTo>
                    <a:cubicBezTo>
                      <a:pt x="2877283" y="1520687"/>
                      <a:pt x="3150953" y="1247017"/>
                      <a:pt x="3150953" y="909430"/>
                    </a:cubicBezTo>
                    <a:cubicBezTo>
                      <a:pt x="3150953" y="571844"/>
                      <a:pt x="2877283" y="298174"/>
                      <a:pt x="2539697" y="298174"/>
                    </a:cubicBezTo>
                    <a:lnTo>
                      <a:pt x="0" y="298174"/>
                    </a:lnTo>
                    <a:close/>
                  </a:path>
                </a:pathLst>
              </a:custGeom>
              <a:solidFill>
                <a:schemeClr val="accent1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5CEE8C19-DEDA-A91A-539E-B1958B9F665F}"/>
                  </a:ext>
                </a:extLst>
              </p:cNvPr>
              <p:cNvSpPr/>
              <p:nvPr/>
            </p:nvSpPr>
            <p:spPr>
              <a:xfrm>
                <a:off x="3503543" y="0"/>
                <a:ext cx="2077616" cy="888559"/>
              </a:xfrm>
              <a:custGeom>
                <a:avLst/>
                <a:gdLst>
                  <a:gd name="connsiteX0" fmla="*/ 2077616 w 2077616"/>
                  <a:gd name="connsiteY0" fmla="*/ 0 h 888559"/>
                  <a:gd name="connsiteX1" fmla="*/ 1782215 w 2077616"/>
                  <a:gd name="connsiteY1" fmla="*/ 580574 h 888559"/>
                  <a:gd name="connsiteX2" fmla="*/ 1038838 w 2077616"/>
                  <a:gd name="connsiteY2" fmla="*/ 888558 h 888559"/>
                  <a:gd name="connsiteX3" fmla="*/ 295431 w 2077616"/>
                  <a:gd name="connsiteY3" fmla="*/ 580604 h 888559"/>
                  <a:gd name="connsiteX4" fmla="*/ 0 w 2077616"/>
                  <a:gd name="connsiteY4" fmla="*/ 0 h 888559"/>
                  <a:gd name="connsiteX5" fmla="*/ 252464 w 2077616"/>
                  <a:gd name="connsiteY5" fmla="*/ 0 h 888559"/>
                  <a:gd name="connsiteX6" fmla="*/ 471115 w 2077616"/>
                  <a:gd name="connsiteY6" fmla="*/ 404920 h 888559"/>
                  <a:gd name="connsiteX7" fmla="*/ 1038838 w 2077616"/>
                  <a:gd name="connsiteY7" fmla="*/ 640060 h 888559"/>
                  <a:gd name="connsiteX8" fmla="*/ 1606561 w 2077616"/>
                  <a:gd name="connsiteY8" fmla="*/ 404920 h 888559"/>
                  <a:gd name="connsiteX9" fmla="*/ 1825182 w 2077616"/>
                  <a:gd name="connsiteY9" fmla="*/ 0 h 8885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077616" h="888559">
                    <a:moveTo>
                      <a:pt x="2077616" y="0"/>
                    </a:moveTo>
                    <a:cubicBezTo>
                      <a:pt x="2043297" y="219980"/>
                      <a:pt x="1939830" y="423323"/>
                      <a:pt x="1782215" y="580574"/>
                    </a:cubicBezTo>
                    <a:cubicBezTo>
                      <a:pt x="1585272" y="778067"/>
                      <a:pt x="1317750" y="888907"/>
                      <a:pt x="1038838" y="888558"/>
                    </a:cubicBezTo>
                    <a:cubicBezTo>
                      <a:pt x="759926" y="888910"/>
                      <a:pt x="492375" y="778082"/>
                      <a:pt x="295431" y="580604"/>
                    </a:cubicBezTo>
                    <a:cubicBezTo>
                      <a:pt x="137816" y="423347"/>
                      <a:pt x="34320" y="219995"/>
                      <a:pt x="0" y="0"/>
                    </a:cubicBezTo>
                    <a:lnTo>
                      <a:pt x="252464" y="0"/>
                    </a:lnTo>
                    <a:cubicBezTo>
                      <a:pt x="284190" y="153451"/>
                      <a:pt x="360194" y="294232"/>
                      <a:pt x="471115" y="404920"/>
                    </a:cubicBezTo>
                    <a:cubicBezTo>
                      <a:pt x="621543" y="555716"/>
                      <a:pt x="825852" y="640340"/>
                      <a:pt x="1038838" y="640060"/>
                    </a:cubicBezTo>
                    <a:cubicBezTo>
                      <a:pt x="1251824" y="640334"/>
                      <a:pt x="1456132" y="555710"/>
                      <a:pt x="1606561" y="404920"/>
                    </a:cubicBezTo>
                    <a:cubicBezTo>
                      <a:pt x="1717452" y="294213"/>
                      <a:pt x="1793457" y="153439"/>
                      <a:pt x="182518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C3AD68CE-9457-874C-88ED-AD708B5BFBBE}"/>
                  </a:ext>
                </a:extLst>
              </p:cNvPr>
              <p:cNvSpPr/>
              <p:nvPr/>
            </p:nvSpPr>
            <p:spPr>
              <a:xfrm>
                <a:off x="0" y="1388327"/>
                <a:ext cx="5176090" cy="428475"/>
              </a:xfrm>
              <a:custGeom>
                <a:avLst/>
                <a:gdLst>
                  <a:gd name="connsiteX0" fmla="*/ 0 w 5176090"/>
                  <a:gd name="connsiteY0" fmla="*/ 0 h 428475"/>
                  <a:gd name="connsiteX1" fmla="*/ 4961853 w 5176090"/>
                  <a:gd name="connsiteY1" fmla="*/ 0 h 428475"/>
                  <a:gd name="connsiteX2" fmla="*/ 5176091 w 5176090"/>
                  <a:gd name="connsiteY2" fmla="*/ 214238 h 428475"/>
                  <a:gd name="connsiteX3" fmla="*/ 4961853 w 5176090"/>
                  <a:gd name="connsiteY3" fmla="*/ 428476 h 428475"/>
                  <a:gd name="connsiteX4" fmla="*/ 0 w 5176090"/>
                  <a:gd name="connsiteY4" fmla="*/ 428476 h 428475"/>
                  <a:gd name="connsiteX5" fmla="*/ 0 w 5176090"/>
                  <a:gd name="connsiteY5" fmla="*/ 391204 h 428475"/>
                  <a:gd name="connsiteX6" fmla="*/ 4961853 w 5176090"/>
                  <a:gd name="connsiteY6" fmla="*/ 391204 h 428475"/>
                  <a:gd name="connsiteX7" fmla="*/ 5138819 w 5176090"/>
                  <a:gd name="connsiteY7" fmla="*/ 214238 h 428475"/>
                  <a:gd name="connsiteX8" fmla="*/ 4961853 w 5176090"/>
                  <a:gd name="connsiteY8" fmla="*/ 37272 h 428475"/>
                  <a:gd name="connsiteX9" fmla="*/ 0 w 5176090"/>
                  <a:gd name="connsiteY9" fmla="*/ 37272 h 428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176090" h="428475">
                    <a:moveTo>
                      <a:pt x="0" y="0"/>
                    </a:moveTo>
                    <a:lnTo>
                      <a:pt x="4961853" y="0"/>
                    </a:lnTo>
                    <a:cubicBezTo>
                      <a:pt x="5080168" y="0"/>
                      <a:pt x="5176091" y="95917"/>
                      <a:pt x="5176091" y="214238"/>
                    </a:cubicBezTo>
                    <a:cubicBezTo>
                      <a:pt x="5176091" y="332559"/>
                      <a:pt x="5080168" y="428476"/>
                      <a:pt x="4961853" y="428476"/>
                    </a:cubicBezTo>
                    <a:lnTo>
                      <a:pt x="0" y="428476"/>
                    </a:lnTo>
                    <a:lnTo>
                      <a:pt x="0" y="391204"/>
                    </a:lnTo>
                    <a:lnTo>
                      <a:pt x="4961853" y="391204"/>
                    </a:lnTo>
                    <a:cubicBezTo>
                      <a:pt x="5059594" y="391204"/>
                      <a:pt x="5138819" y="311973"/>
                      <a:pt x="5138819" y="214238"/>
                    </a:cubicBezTo>
                    <a:cubicBezTo>
                      <a:pt x="5138819" y="116503"/>
                      <a:pt x="5059594" y="37272"/>
                      <a:pt x="4961853" y="37272"/>
                    </a:cubicBezTo>
                    <a:lnTo>
                      <a:pt x="0" y="3727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7050BB73-AF51-5534-9803-3F6D77C4663C}"/>
                  </a:ext>
                </a:extLst>
              </p:cNvPr>
              <p:cNvSpPr/>
              <p:nvPr/>
            </p:nvSpPr>
            <p:spPr>
              <a:xfrm>
                <a:off x="5028285" y="0"/>
                <a:ext cx="1073725" cy="569949"/>
              </a:xfrm>
              <a:custGeom>
                <a:avLst/>
                <a:gdLst>
                  <a:gd name="connsiteX0" fmla="*/ 1072741 w 1073725"/>
                  <a:gd name="connsiteY0" fmla="*/ 0 h 569949"/>
                  <a:gd name="connsiteX1" fmla="*/ 1073725 w 1073725"/>
                  <a:gd name="connsiteY1" fmla="*/ 33008 h 569949"/>
                  <a:gd name="connsiteX2" fmla="*/ 916498 w 1073725"/>
                  <a:gd name="connsiteY2" fmla="*/ 412643 h 569949"/>
                  <a:gd name="connsiteX3" fmla="*/ 157466 w 1073725"/>
                  <a:gd name="connsiteY3" fmla="*/ 412858 h 569949"/>
                  <a:gd name="connsiteX4" fmla="*/ 157257 w 1073725"/>
                  <a:gd name="connsiteY4" fmla="*/ 412643 h 569949"/>
                  <a:gd name="connsiteX5" fmla="*/ 0 w 1073725"/>
                  <a:gd name="connsiteY5" fmla="*/ 33008 h 569949"/>
                  <a:gd name="connsiteX6" fmla="*/ 1014 w 1073725"/>
                  <a:gd name="connsiteY6" fmla="*/ 0 h 569949"/>
                  <a:gd name="connsiteX7" fmla="*/ 38346 w 1073725"/>
                  <a:gd name="connsiteY7" fmla="*/ 0 h 569949"/>
                  <a:gd name="connsiteX8" fmla="*/ 37272 w 1073725"/>
                  <a:gd name="connsiteY8" fmla="*/ 33008 h 569949"/>
                  <a:gd name="connsiteX9" fmla="*/ 183586 w 1073725"/>
                  <a:gd name="connsiteY9" fmla="*/ 386284 h 569949"/>
                  <a:gd name="connsiteX10" fmla="*/ 890109 w 1073725"/>
                  <a:gd name="connsiteY10" fmla="*/ 386430 h 569949"/>
                  <a:gd name="connsiteX11" fmla="*/ 890259 w 1073725"/>
                  <a:gd name="connsiteY11" fmla="*/ 386284 h 569949"/>
                  <a:gd name="connsiteX12" fmla="*/ 1036572 w 1073725"/>
                  <a:gd name="connsiteY12" fmla="*/ 33008 h 569949"/>
                  <a:gd name="connsiteX13" fmla="*/ 1035499 w 1073725"/>
                  <a:gd name="connsiteY13" fmla="*/ 0 h 5699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073725" h="569949">
                    <a:moveTo>
                      <a:pt x="1072741" y="0"/>
                    </a:moveTo>
                    <a:cubicBezTo>
                      <a:pt x="1073397" y="10913"/>
                      <a:pt x="1073725" y="21946"/>
                      <a:pt x="1073725" y="33008"/>
                    </a:cubicBezTo>
                    <a:cubicBezTo>
                      <a:pt x="1073904" y="175432"/>
                      <a:pt x="1017340" y="312057"/>
                      <a:pt x="916498" y="412643"/>
                    </a:cubicBezTo>
                    <a:cubicBezTo>
                      <a:pt x="706971" y="622301"/>
                      <a:pt x="367142" y="622396"/>
                      <a:pt x="157466" y="412858"/>
                    </a:cubicBezTo>
                    <a:cubicBezTo>
                      <a:pt x="157407" y="412786"/>
                      <a:pt x="157317" y="412714"/>
                      <a:pt x="157257" y="412643"/>
                    </a:cubicBezTo>
                    <a:cubicBezTo>
                      <a:pt x="56415" y="312069"/>
                      <a:pt x="-178" y="175438"/>
                      <a:pt x="0" y="33008"/>
                    </a:cubicBezTo>
                    <a:cubicBezTo>
                      <a:pt x="0" y="21946"/>
                      <a:pt x="328" y="10913"/>
                      <a:pt x="1014" y="0"/>
                    </a:cubicBezTo>
                    <a:lnTo>
                      <a:pt x="38346" y="0"/>
                    </a:lnTo>
                    <a:cubicBezTo>
                      <a:pt x="37630" y="10913"/>
                      <a:pt x="37272" y="21916"/>
                      <a:pt x="37272" y="33008"/>
                    </a:cubicBezTo>
                    <a:cubicBezTo>
                      <a:pt x="37093" y="165546"/>
                      <a:pt x="89751" y="292690"/>
                      <a:pt x="183586" y="386284"/>
                    </a:cubicBezTo>
                    <a:cubicBezTo>
                      <a:pt x="378651" y="581427"/>
                      <a:pt x="694984" y="581490"/>
                      <a:pt x="890109" y="386430"/>
                    </a:cubicBezTo>
                    <a:cubicBezTo>
                      <a:pt x="890169" y="386380"/>
                      <a:pt x="890199" y="386332"/>
                      <a:pt x="890259" y="386284"/>
                    </a:cubicBezTo>
                    <a:cubicBezTo>
                      <a:pt x="984094" y="292690"/>
                      <a:pt x="1036751" y="165546"/>
                      <a:pt x="1036572" y="33008"/>
                    </a:cubicBezTo>
                    <a:cubicBezTo>
                      <a:pt x="1036572" y="21916"/>
                      <a:pt x="1036215" y="10913"/>
                      <a:pt x="10354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23C53896-33B8-84EA-C640-72463C40F46B}"/>
                  </a:ext>
                </a:extLst>
              </p:cNvPr>
              <p:cNvSpPr/>
              <p:nvPr/>
            </p:nvSpPr>
            <p:spPr>
              <a:xfrm>
                <a:off x="4864260" y="1137294"/>
                <a:ext cx="151159" cy="80894"/>
              </a:xfrm>
              <a:custGeom>
                <a:avLst/>
                <a:gdLst>
                  <a:gd name="connsiteX0" fmla="*/ 40403 w 151159"/>
                  <a:gd name="connsiteY0" fmla="*/ 0 h 80894"/>
                  <a:gd name="connsiteX1" fmla="*/ 110861 w 151159"/>
                  <a:gd name="connsiteY1" fmla="*/ 0 h 80894"/>
                  <a:gd name="connsiteX2" fmla="*/ 139367 w 151159"/>
                  <a:gd name="connsiteY2" fmla="*/ 11927 h 80894"/>
                  <a:gd name="connsiteX3" fmla="*/ 139367 w 151159"/>
                  <a:gd name="connsiteY3" fmla="*/ 11927 h 80894"/>
                  <a:gd name="connsiteX4" fmla="*/ 139248 w 151159"/>
                  <a:gd name="connsiteY4" fmla="*/ 69108 h 80894"/>
                  <a:gd name="connsiteX5" fmla="*/ 110832 w 151159"/>
                  <a:gd name="connsiteY5" fmla="*/ 80895 h 80894"/>
                  <a:gd name="connsiteX6" fmla="*/ 40403 w 151159"/>
                  <a:gd name="connsiteY6" fmla="*/ 80895 h 80894"/>
                  <a:gd name="connsiteX7" fmla="*/ 11867 w 151159"/>
                  <a:gd name="connsiteY7" fmla="*/ 68968 h 80894"/>
                  <a:gd name="connsiteX8" fmla="*/ 11867 w 151159"/>
                  <a:gd name="connsiteY8" fmla="*/ 68968 h 80894"/>
                  <a:gd name="connsiteX9" fmla="*/ 11659 w 151159"/>
                  <a:gd name="connsiteY9" fmla="*/ 12210 h 80894"/>
                  <a:gd name="connsiteX10" fmla="*/ 11867 w 151159"/>
                  <a:gd name="connsiteY10" fmla="*/ 11987 h 80894"/>
                  <a:gd name="connsiteX11" fmla="*/ 11867 w 151159"/>
                  <a:gd name="connsiteY11" fmla="*/ 11987 h 80894"/>
                  <a:gd name="connsiteX12" fmla="*/ 40343 w 151159"/>
                  <a:gd name="connsiteY12" fmla="*/ 60 h 80894"/>
                  <a:gd name="connsiteX13" fmla="*/ 110861 w 151159"/>
                  <a:gd name="connsiteY13" fmla="*/ 24838 h 80894"/>
                  <a:gd name="connsiteX14" fmla="*/ 40403 w 151159"/>
                  <a:gd name="connsiteY14" fmla="*/ 24838 h 80894"/>
                  <a:gd name="connsiteX15" fmla="*/ 24182 w 151159"/>
                  <a:gd name="connsiteY15" fmla="*/ 39708 h 80894"/>
                  <a:gd name="connsiteX16" fmla="*/ 39031 w 151159"/>
                  <a:gd name="connsiteY16" fmla="*/ 55937 h 80894"/>
                  <a:gd name="connsiteX17" fmla="*/ 40403 w 151159"/>
                  <a:gd name="connsiteY17" fmla="*/ 55937 h 80894"/>
                  <a:gd name="connsiteX18" fmla="*/ 110861 w 151159"/>
                  <a:gd name="connsiteY18" fmla="*/ 55937 h 80894"/>
                  <a:gd name="connsiteX19" fmla="*/ 126426 w 151159"/>
                  <a:gd name="connsiteY19" fmla="*/ 40480 h 80894"/>
                  <a:gd name="connsiteX20" fmla="*/ 121834 w 151159"/>
                  <a:gd name="connsiteY20" fmla="*/ 29430 h 80894"/>
                  <a:gd name="connsiteX21" fmla="*/ 110861 w 151159"/>
                  <a:gd name="connsiteY21" fmla="*/ 24838 h 8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51159" h="80894">
                    <a:moveTo>
                      <a:pt x="40403" y="0"/>
                    </a:moveTo>
                    <a:lnTo>
                      <a:pt x="110861" y="0"/>
                    </a:lnTo>
                    <a:cubicBezTo>
                      <a:pt x="121566" y="33"/>
                      <a:pt x="131823" y="4323"/>
                      <a:pt x="139367" y="11927"/>
                    </a:cubicBezTo>
                    <a:lnTo>
                      <a:pt x="139367" y="11927"/>
                    </a:lnTo>
                    <a:cubicBezTo>
                      <a:pt x="155140" y="27748"/>
                      <a:pt x="155080" y="53346"/>
                      <a:pt x="139248" y="69108"/>
                    </a:cubicBezTo>
                    <a:cubicBezTo>
                      <a:pt x="131704" y="76631"/>
                      <a:pt x="121476" y="80865"/>
                      <a:pt x="110832" y="80895"/>
                    </a:cubicBezTo>
                    <a:lnTo>
                      <a:pt x="40403" y="80895"/>
                    </a:lnTo>
                    <a:cubicBezTo>
                      <a:pt x="29699" y="80868"/>
                      <a:pt x="19411" y="76577"/>
                      <a:pt x="11867" y="68968"/>
                    </a:cubicBezTo>
                    <a:lnTo>
                      <a:pt x="11867" y="68968"/>
                    </a:lnTo>
                    <a:cubicBezTo>
                      <a:pt x="-3876" y="53355"/>
                      <a:pt x="-3965" y="27945"/>
                      <a:pt x="11659" y="12210"/>
                    </a:cubicBezTo>
                    <a:cubicBezTo>
                      <a:pt x="11719" y="12136"/>
                      <a:pt x="11778" y="12061"/>
                      <a:pt x="11867" y="11987"/>
                    </a:cubicBezTo>
                    <a:lnTo>
                      <a:pt x="11867" y="11987"/>
                    </a:lnTo>
                    <a:cubicBezTo>
                      <a:pt x="19411" y="4383"/>
                      <a:pt x="29639" y="92"/>
                      <a:pt x="40343" y="60"/>
                    </a:cubicBezTo>
                    <a:close/>
                    <a:moveTo>
                      <a:pt x="110861" y="24838"/>
                    </a:moveTo>
                    <a:lnTo>
                      <a:pt x="40403" y="24838"/>
                    </a:lnTo>
                    <a:cubicBezTo>
                      <a:pt x="31815" y="24462"/>
                      <a:pt x="24540" y="31117"/>
                      <a:pt x="24182" y="39708"/>
                    </a:cubicBezTo>
                    <a:cubicBezTo>
                      <a:pt x="23794" y="48295"/>
                      <a:pt x="30444" y="55562"/>
                      <a:pt x="39031" y="55937"/>
                    </a:cubicBezTo>
                    <a:cubicBezTo>
                      <a:pt x="39508" y="55958"/>
                      <a:pt x="39956" y="55958"/>
                      <a:pt x="40403" y="55937"/>
                    </a:cubicBezTo>
                    <a:lnTo>
                      <a:pt x="110861" y="55937"/>
                    </a:lnTo>
                    <a:cubicBezTo>
                      <a:pt x="119419" y="55964"/>
                      <a:pt x="126396" y="49044"/>
                      <a:pt x="126426" y="40480"/>
                    </a:cubicBezTo>
                    <a:cubicBezTo>
                      <a:pt x="126426" y="36332"/>
                      <a:pt x="124786" y="32352"/>
                      <a:pt x="121834" y="29430"/>
                    </a:cubicBezTo>
                    <a:cubicBezTo>
                      <a:pt x="118942" y="26484"/>
                      <a:pt x="114976" y="24829"/>
                      <a:pt x="110861" y="2483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026465B0-70FC-06EF-CB23-91778B0C7DA2}"/>
                  </a:ext>
                </a:extLst>
              </p:cNvPr>
              <p:cNvSpPr/>
              <p:nvPr/>
            </p:nvSpPr>
            <p:spPr>
              <a:xfrm>
                <a:off x="5099012" y="1137294"/>
                <a:ext cx="151189" cy="80894"/>
              </a:xfrm>
              <a:custGeom>
                <a:avLst/>
                <a:gdLst>
                  <a:gd name="connsiteX0" fmla="*/ 40462 w 151189"/>
                  <a:gd name="connsiteY0" fmla="*/ 0 h 80894"/>
                  <a:gd name="connsiteX1" fmla="*/ 110921 w 151189"/>
                  <a:gd name="connsiteY1" fmla="*/ 0 h 80894"/>
                  <a:gd name="connsiteX2" fmla="*/ 139396 w 151189"/>
                  <a:gd name="connsiteY2" fmla="*/ 11927 h 80894"/>
                  <a:gd name="connsiteX3" fmla="*/ 139396 w 151189"/>
                  <a:gd name="connsiteY3" fmla="*/ 11927 h 80894"/>
                  <a:gd name="connsiteX4" fmla="*/ 139277 w 151189"/>
                  <a:gd name="connsiteY4" fmla="*/ 69108 h 80894"/>
                  <a:gd name="connsiteX5" fmla="*/ 110861 w 151189"/>
                  <a:gd name="connsiteY5" fmla="*/ 80895 h 80894"/>
                  <a:gd name="connsiteX6" fmla="*/ 40403 w 151189"/>
                  <a:gd name="connsiteY6" fmla="*/ 80895 h 80894"/>
                  <a:gd name="connsiteX7" fmla="*/ 11868 w 151189"/>
                  <a:gd name="connsiteY7" fmla="*/ 68968 h 80894"/>
                  <a:gd name="connsiteX8" fmla="*/ 11868 w 151189"/>
                  <a:gd name="connsiteY8" fmla="*/ 68968 h 80894"/>
                  <a:gd name="connsiteX9" fmla="*/ 11659 w 151189"/>
                  <a:gd name="connsiteY9" fmla="*/ 12210 h 80894"/>
                  <a:gd name="connsiteX10" fmla="*/ 11868 w 151189"/>
                  <a:gd name="connsiteY10" fmla="*/ 11987 h 80894"/>
                  <a:gd name="connsiteX11" fmla="*/ 11868 w 151189"/>
                  <a:gd name="connsiteY11" fmla="*/ 11987 h 80894"/>
                  <a:gd name="connsiteX12" fmla="*/ 40373 w 151189"/>
                  <a:gd name="connsiteY12" fmla="*/ 60 h 80894"/>
                  <a:gd name="connsiteX13" fmla="*/ 110921 w 151189"/>
                  <a:gd name="connsiteY13" fmla="*/ 24838 h 80894"/>
                  <a:gd name="connsiteX14" fmla="*/ 40462 w 151189"/>
                  <a:gd name="connsiteY14" fmla="*/ 24838 h 80894"/>
                  <a:gd name="connsiteX15" fmla="*/ 24898 w 151189"/>
                  <a:gd name="connsiteY15" fmla="*/ 40408 h 80894"/>
                  <a:gd name="connsiteX16" fmla="*/ 29460 w 151189"/>
                  <a:gd name="connsiteY16" fmla="*/ 51405 h 80894"/>
                  <a:gd name="connsiteX17" fmla="*/ 40462 w 151189"/>
                  <a:gd name="connsiteY17" fmla="*/ 55937 h 80894"/>
                  <a:gd name="connsiteX18" fmla="*/ 110921 w 151189"/>
                  <a:gd name="connsiteY18" fmla="*/ 55937 h 80894"/>
                  <a:gd name="connsiteX19" fmla="*/ 125800 w 151189"/>
                  <a:gd name="connsiteY19" fmla="*/ 39708 h 80894"/>
                  <a:gd name="connsiteX20" fmla="*/ 110921 w 151189"/>
                  <a:gd name="connsiteY20" fmla="*/ 24838 h 8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51189" h="80894">
                    <a:moveTo>
                      <a:pt x="40462" y="0"/>
                    </a:moveTo>
                    <a:lnTo>
                      <a:pt x="110921" y="0"/>
                    </a:lnTo>
                    <a:cubicBezTo>
                      <a:pt x="121625" y="27"/>
                      <a:pt x="131883" y="4320"/>
                      <a:pt x="139396" y="11927"/>
                    </a:cubicBezTo>
                    <a:lnTo>
                      <a:pt x="139396" y="11927"/>
                    </a:lnTo>
                    <a:cubicBezTo>
                      <a:pt x="155170" y="27748"/>
                      <a:pt x="155110" y="53346"/>
                      <a:pt x="139277" y="69108"/>
                    </a:cubicBezTo>
                    <a:cubicBezTo>
                      <a:pt x="131733" y="76631"/>
                      <a:pt x="121506" y="80865"/>
                      <a:pt x="110861" y="80895"/>
                    </a:cubicBezTo>
                    <a:lnTo>
                      <a:pt x="40403" y="80895"/>
                    </a:lnTo>
                    <a:cubicBezTo>
                      <a:pt x="29698" y="80871"/>
                      <a:pt x="19411" y="76580"/>
                      <a:pt x="11868" y="68968"/>
                    </a:cubicBezTo>
                    <a:lnTo>
                      <a:pt x="11868" y="68968"/>
                    </a:lnTo>
                    <a:cubicBezTo>
                      <a:pt x="-3876" y="53355"/>
                      <a:pt x="-3965" y="27945"/>
                      <a:pt x="11659" y="12210"/>
                    </a:cubicBezTo>
                    <a:cubicBezTo>
                      <a:pt x="11718" y="12136"/>
                      <a:pt x="11808" y="12061"/>
                      <a:pt x="11868" y="11987"/>
                    </a:cubicBezTo>
                    <a:lnTo>
                      <a:pt x="11868" y="11987"/>
                    </a:lnTo>
                    <a:cubicBezTo>
                      <a:pt x="19411" y="4383"/>
                      <a:pt x="29669" y="92"/>
                      <a:pt x="40373" y="60"/>
                    </a:cubicBezTo>
                    <a:close/>
                    <a:moveTo>
                      <a:pt x="110921" y="24838"/>
                    </a:moveTo>
                    <a:lnTo>
                      <a:pt x="40462" y="24838"/>
                    </a:lnTo>
                    <a:cubicBezTo>
                      <a:pt x="31875" y="24841"/>
                      <a:pt x="24898" y="31812"/>
                      <a:pt x="24898" y="40408"/>
                    </a:cubicBezTo>
                    <a:cubicBezTo>
                      <a:pt x="24898" y="44532"/>
                      <a:pt x="26538" y="48489"/>
                      <a:pt x="29460" y="51405"/>
                    </a:cubicBezTo>
                    <a:cubicBezTo>
                      <a:pt x="32382" y="54294"/>
                      <a:pt x="36348" y="55922"/>
                      <a:pt x="40462" y="55937"/>
                    </a:cubicBezTo>
                    <a:lnTo>
                      <a:pt x="110921" y="55937"/>
                    </a:lnTo>
                    <a:cubicBezTo>
                      <a:pt x="119508" y="55562"/>
                      <a:pt x="126158" y="48295"/>
                      <a:pt x="125800" y="39708"/>
                    </a:cubicBezTo>
                    <a:cubicBezTo>
                      <a:pt x="125442" y="31645"/>
                      <a:pt x="118972" y="25190"/>
                      <a:pt x="110921" y="2483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D7AD791-4DF3-25F2-30D7-1EF391148D49}"/>
                  </a:ext>
                </a:extLst>
              </p:cNvPr>
              <p:cNvSpPr/>
              <p:nvPr/>
            </p:nvSpPr>
            <p:spPr>
              <a:xfrm>
                <a:off x="5333783" y="1137294"/>
                <a:ext cx="151170" cy="80894"/>
              </a:xfrm>
              <a:custGeom>
                <a:avLst/>
                <a:gdLst>
                  <a:gd name="connsiteX0" fmla="*/ 40474 w 151170"/>
                  <a:gd name="connsiteY0" fmla="*/ 0 h 80894"/>
                  <a:gd name="connsiteX1" fmla="*/ 110872 w 151170"/>
                  <a:gd name="connsiteY1" fmla="*/ 0 h 80894"/>
                  <a:gd name="connsiteX2" fmla="*/ 139378 w 151170"/>
                  <a:gd name="connsiteY2" fmla="*/ 11927 h 80894"/>
                  <a:gd name="connsiteX3" fmla="*/ 139378 w 151170"/>
                  <a:gd name="connsiteY3" fmla="*/ 11927 h 80894"/>
                  <a:gd name="connsiteX4" fmla="*/ 139259 w 151170"/>
                  <a:gd name="connsiteY4" fmla="*/ 69108 h 80894"/>
                  <a:gd name="connsiteX5" fmla="*/ 110843 w 151170"/>
                  <a:gd name="connsiteY5" fmla="*/ 80895 h 80894"/>
                  <a:gd name="connsiteX6" fmla="*/ 40384 w 151170"/>
                  <a:gd name="connsiteY6" fmla="*/ 80895 h 80894"/>
                  <a:gd name="connsiteX7" fmla="*/ 11849 w 151170"/>
                  <a:gd name="connsiteY7" fmla="*/ 68968 h 80894"/>
                  <a:gd name="connsiteX8" fmla="*/ 11849 w 151170"/>
                  <a:gd name="connsiteY8" fmla="*/ 68968 h 80894"/>
                  <a:gd name="connsiteX9" fmla="*/ 11700 w 151170"/>
                  <a:gd name="connsiteY9" fmla="*/ 12124 h 80894"/>
                  <a:gd name="connsiteX10" fmla="*/ 11849 w 151170"/>
                  <a:gd name="connsiteY10" fmla="*/ 11987 h 80894"/>
                  <a:gd name="connsiteX11" fmla="*/ 11849 w 151170"/>
                  <a:gd name="connsiteY11" fmla="*/ 11987 h 80894"/>
                  <a:gd name="connsiteX12" fmla="*/ 40324 w 151170"/>
                  <a:gd name="connsiteY12" fmla="*/ 60 h 80894"/>
                  <a:gd name="connsiteX13" fmla="*/ 110932 w 151170"/>
                  <a:gd name="connsiteY13" fmla="*/ 24838 h 80894"/>
                  <a:gd name="connsiteX14" fmla="*/ 40474 w 151170"/>
                  <a:gd name="connsiteY14" fmla="*/ 24838 h 80894"/>
                  <a:gd name="connsiteX15" fmla="*/ 24253 w 151170"/>
                  <a:gd name="connsiteY15" fmla="*/ 39708 h 80894"/>
                  <a:gd name="connsiteX16" fmla="*/ 39102 w 151170"/>
                  <a:gd name="connsiteY16" fmla="*/ 55937 h 80894"/>
                  <a:gd name="connsiteX17" fmla="*/ 40474 w 151170"/>
                  <a:gd name="connsiteY17" fmla="*/ 55937 h 80894"/>
                  <a:gd name="connsiteX18" fmla="*/ 110872 w 151170"/>
                  <a:gd name="connsiteY18" fmla="*/ 55937 h 80894"/>
                  <a:gd name="connsiteX19" fmla="*/ 126437 w 151170"/>
                  <a:gd name="connsiteY19" fmla="*/ 40480 h 80894"/>
                  <a:gd name="connsiteX20" fmla="*/ 121845 w 151170"/>
                  <a:gd name="connsiteY20" fmla="*/ 29430 h 80894"/>
                  <a:gd name="connsiteX21" fmla="*/ 110872 w 151170"/>
                  <a:gd name="connsiteY21" fmla="*/ 24838 h 8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51170" h="80894">
                    <a:moveTo>
                      <a:pt x="40474" y="0"/>
                    </a:moveTo>
                    <a:lnTo>
                      <a:pt x="110872" y="0"/>
                    </a:lnTo>
                    <a:cubicBezTo>
                      <a:pt x="121577" y="33"/>
                      <a:pt x="131834" y="4323"/>
                      <a:pt x="139378" y="11927"/>
                    </a:cubicBezTo>
                    <a:lnTo>
                      <a:pt x="139378" y="11927"/>
                    </a:lnTo>
                    <a:cubicBezTo>
                      <a:pt x="155151" y="27748"/>
                      <a:pt x="155091" y="53346"/>
                      <a:pt x="139259" y="69108"/>
                    </a:cubicBezTo>
                    <a:cubicBezTo>
                      <a:pt x="131715" y="76631"/>
                      <a:pt x="121488" y="80865"/>
                      <a:pt x="110843" y="80895"/>
                    </a:cubicBezTo>
                    <a:lnTo>
                      <a:pt x="40384" y="80895"/>
                    </a:lnTo>
                    <a:cubicBezTo>
                      <a:pt x="29680" y="80868"/>
                      <a:pt x="19392" y="76577"/>
                      <a:pt x="11849" y="68968"/>
                    </a:cubicBezTo>
                    <a:lnTo>
                      <a:pt x="11849" y="68968"/>
                    </a:lnTo>
                    <a:cubicBezTo>
                      <a:pt x="-3895" y="53311"/>
                      <a:pt x="-3954" y="27861"/>
                      <a:pt x="11700" y="12124"/>
                    </a:cubicBezTo>
                    <a:cubicBezTo>
                      <a:pt x="11759" y="12079"/>
                      <a:pt x="11789" y="12031"/>
                      <a:pt x="11849" y="11987"/>
                    </a:cubicBezTo>
                    <a:lnTo>
                      <a:pt x="11849" y="11987"/>
                    </a:lnTo>
                    <a:cubicBezTo>
                      <a:pt x="19392" y="4383"/>
                      <a:pt x="29620" y="92"/>
                      <a:pt x="40324" y="60"/>
                    </a:cubicBezTo>
                    <a:close/>
                    <a:moveTo>
                      <a:pt x="110932" y="24838"/>
                    </a:moveTo>
                    <a:lnTo>
                      <a:pt x="40474" y="24838"/>
                    </a:lnTo>
                    <a:cubicBezTo>
                      <a:pt x="31886" y="24462"/>
                      <a:pt x="24610" y="31117"/>
                      <a:pt x="24253" y="39708"/>
                    </a:cubicBezTo>
                    <a:cubicBezTo>
                      <a:pt x="23865" y="48295"/>
                      <a:pt x="30515" y="55562"/>
                      <a:pt x="39102" y="55937"/>
                    </a:cubicBezTo>
                    <a:cubicBezTo>
                      <a:pt x="39579" y="55958"/>
                      <a:pt x="40026" y="55958"/>
                      <a:pt x="40474" y="55937"/>
                    </a:cubicBezTo>
                    <a:lnTo>
                      <a:pt x="110872" y="55937"/>
                    </a:lnTo>
                    <a:cubicBezTo>
                      <a:pt x="119430" y="55964"/>
                      <a:pt x="126407" y="49044"/>
                      <a:pt x="126437" y="40480"/>
                    </a:cubicBezTo>
                    <a:cubicBezTo>
                      <a:pt x="126437" y="36332"/>
                      <a:pt x="124797" y="32352"/>
                      <a:pt x="121845" y="29430"/>
                    </a:cubicBezTo>
                    <a:cubicBezTo>
                      <a:pt x="118953" y="26484"/>
                      <a:pt x="114987" y="24829"/>
                      <a:pt x="110872" y="2483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FE0FAB64-39BF-A4AE-55E2-FD55FCF25DC7}"/>
                  </a:ext>
                </a:extLst>
              </p:cNvPr>
              <p:cNvSpPr/>
              <p:nvPr/>
            </p:nvSpPr>
            <p:spPr>
              <a:xfrm>
                <a:off x="5568606" y="1137294"/>
                <a:ext cx="151189" cy="80894"/>
              </a:xfrm>
              <a:custGeom>
                <a:avLst/>
                <a:gdLst>
                  <a:gd name="connsiteX0" fmla="*/ 40462 w 151189"/>
                  <a:gd name="connsiteY0" fmla="*/ 0 h 80894"/>
                  <a:gd name="connsiteX1" fmla="*/ 110921 w 151189"/>
                  <a:gd name="connsiteY1" fmla="*/ 0 h 80894"/>
                  <a:gd name="connsiteX2" fmla="*/ 139396 w 151189"/>
                  <a:gd name="connsiteY2" fmla="*/ 11927 h 80894"/>
                  <a:gd name="connsiteX3" fmla="*/ 139396 w 151189"/>
                  <a:gd name="connsiteY3" fmla="*/ 11927 h 80894"/>
                  <a:gd name="connsiteX4" fmla="*/ 139277 w 151189"/>
                  <a:gd name="connsiteY4" fmla="*/ 69108 h 80894"/>
                  <a:gd name="connsiteX5" fmla="*/ 110861 w 151189"/>
                  <a:gd name="connsiteY5" fmla="*/ 80895 h 80894"/>
                  <a:gd name="connsiteX6" fmla="*/ 40403 w 151189"/>
                  <a:gd name="connsiteY6" fmla="*/ 80895 h 80894"/>
                  <a:gd name="connsiteX7" fmla="*/ 11868 w 151189"/>
                  <a:gd name="connsiteY7" fmla="*/ 68968 h 80894"/>
                  <a:gd name="connsiteX8" fmla="*/ 11868 w 151189"/>
                  <a:gd name="connsiteY8" fmla="*/ 68968 h 80894"/>
                  <a:gd name="connsiteX9" fmla="*/ 11659 w 151189"/>
                  <a:gd name="connsiteY9" fmla="*/ 12210 h 80894"/>
                  <a:gd name="connsiteX10" fmla="*/ 11868 w 151189"/>
                  <a:gd name="connsiteY10" fmla="*/ 11987 h 80894"/>
                  <a:gd name="connsiteX11" fmla="*/ 11868 w 151189"/>
                  <a:gd name="connsiteY11" fmla="*/ 11987 h 80894"/>
                  <a:gd name="connsiteX12" fmla="*/ 40373 w 151189"/>
                  <a:gd name="connsiteY12" fmla="*/ 60 h 80894"/>
                  <a:gd name="connsiteX13" fmla="*/ 110921 w 151189"/>
                  <a:gd name="connsiteY13" fmla="*/ 24838 h 80894"/>
                  <a:gd name="connsiteX14" fmla="*/ 40462 w 151189"/>
                  <a:gd name="connsiteY14" fmla="*/ 24838 h 80894"/>
                  <a:gd name="connsiteX15" fmla="*/ 24242 w 151189"/>
                  <a:gd name="connsiteY15" fmla="*/ 39708 h 80894"/>
                  <a:gd name="connsiteX16" fmla="*/ 39091 w 151189"/>
                  <a:gd name="connsiteY16" fmla="*/ 55937 h 80894"/>
                  <a:gd name="connsiteX17" fmla="*/ 40462 w 151189"/>
                  <a:gd name="connsiteY17" fmla="*/ 55937 h 80894"/>
                  <a:gd name="connsiteX18" fmla="*/ 110921 w 151189"/>
                  <a:gd name="connsiteY18" fmla="*/ 55937 h 80894"/>
                  <a:gd name="connsiteX19" fmla="*/ 125800 w 151189"/>
                  <a:gd name="connsiteY19" fmla="*/ 39708 h 80894"/>
                  <a:gd name="connsiteX20" fmla="*/ 110921 w 151189"/>
                  <a:gd name="connsiteY20" fmla="*/ 24838 h 8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51189" h="80894">
                    <a:moveTo>
                      <a:pt x="40462" y="0"/>
                    </a:moveTo>
                    <a:lnTo>
                      <a:pt x="110921" y="0"/>
                    </a:lnTo>
                    <a:cubicBezTo>
                      <a:pt x="121625" y="27"/>
                      <a:pt x="131883" y="4320"/>
                      <a:pt x="139396" y="11927"/>
                    </a:cubicBezTo>
                    <a:lnTo>
                      <a:pt x="139396" y="11927"/>
                    </a:lnTo>
                    <a:cubicBezTo>
                      <a:pt x="155170" y="27748"/>
                      <a:pt x="155110" y="53346"/>
                      <a:pt x="139277" y="69108"/>
                    </a:cubicBezTo>
                    <a:cubicBezTo>
                      <a:pt x="131733" y="76631"/>
                      <a:pt x="121506" y="80865"/>
                      <a:pt x="110861" y="80895"/>
                    </a:cubicBezTo>
                    <a:lnTo>
                      <a:pt x="40403" y="80895"/>
                    </a:lnTo>
                    <a:cubicBezTo>
                      <a:pt x="29698" y="80871"/>
                      <a:pt x="19411" y="76580"/>
                      <a:pt x="11868" y="68968"/>
                    </a:cubicBezTo>
                    <a:lnTo>
                      <a:pt x="11868" y="68968"/>
                    </a:lnTo>
                    <a:cubicBezTo>
                      <a:pt x="-3876" y="53355"/>
                      <a:pt x="-3965" y="27945"/>
                      <a:pt x="11659" y="12210"/>
                    </a:cubicBezTo>
                    <a:cubicBezTo>
                      <a:pt x="11718" y="12136"/>
                      <a:pt x="11808" y="12061"/>
                      <a:pt x="11868" y="11987"/>
                    </a:cubicBezTo>
                    <a:lnTo>
                      <a:pt x="11868" y="11987"/>
                    </a:lnTo>
                    <a:cubicBezTo>
                      <a:pt x="19411" y="4383"/>
                      <a:pt x="29669" y="92"/>
                      <a:pt x="40373" y="60"/>
                    </a:cubicBezTo>
                    <a:close/>
                    <a:moveTo>
                      <a:pt x="110921" y="24838"/>
                    </a:moveTo>
                    <a:lnTo>
                      <a:pt x="40462" y="24838"/>
                    </a:lnTo>
                    <a:cubicBezTo>
                      <a:pt x="31875" y="24462"/>
                      <a:pt x="24599" y="31117"/>
                      <a:pt x="24242" y="39708"/>
                    </a:cubicBezTo>
                    <a:cubicBezTo>
                      <a:pt x="23854" y="48295"/>
                      <a:pt x="30504" y="55562"/>
                      <a:pt x="39091" y="55937"/>
                    </a:cubicBezTo>
                    <a:cubicBezTo>
                      <a:pt x="39568" y="55958"/>
                      <a:pt x="40015" y="55958"/>
                      <a:pt x="40462" y="55937"/>
                    </a:cubicBezTo>
                    <a:lnTo>
                      <a:pt x="110921" y="55937"/>
                    </a:lnTo>
                    <a:cubicBezTo>
                      <a:pt x="119508" y="55562"/>
                      <a:pt x="126158" y="48295"/>
                      <a:pt x="125800" y="39708"/>
                    </a:cubicBezTo>
                    <a:cubicBezTo>
                      <a:pt x="125442" y="31645"/>
                      <a:pt x="118972" y="25190"/>
                      <a:pt x="110921" y="2483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7071C023-90E1-08D9-968F-B032127C5B27}"/>
                  </a:ext>
                </a:extLst>
              </p:cNvPr>
              <p:cNvSpPr/>
              <p:nvPr/>
            </p:nvSpPr>
            <p:spPr>
              <a:xfrm>
                <a:off x="5803437" y="1137294"/>
                <a:ext cx="151170" cy="80894"/>
              </a:xfrm>
              <a:custGeom>
                <a:avLst/>
                <a:gdLst>
                  <a:gd name="connsiteX0" fmla="*/ 40414 w 151170"/>
                  <a:gd name="connsiteY0" fmla="*/ 0 h 80894"/>
                  <a:gd name="connsiteX1" fmla="*/ 110872 w 151170"/>
                  <a:gd name="connsiteY1" fmla="*/ 0 h 80894"/>
                  <a:gd name="connsiteX2" fmla="*/ 139378 w 151170"/>
                  <a:gd name="connsiteY2" fmla="*/ 11927 h 80894"/>
                  <a:gd name="connsiteX3" fmla="*/ 139378 w 151170"/>
                  <a:gd name="connsiteY3" fmla="*/ 11927 h 80894"/>
                  <a:gd name="connsiteX4" fmla="*/ 139259 w 151170"/>
                  <a:gd name="connsiteY4" fmla="*/ 69108 h 80894"/>
                  <a:gd name="connsiteX5" fmla="*/ 110843 w 151170"/>
                  <a:gd name="connsiteY5" fmla="*/ 80895 h 80894"/>
                  <a:gd name="connsiteX6" fmla="*/ 40384 w 151170"/>
                  <a:gd name="connsiteY6" fmla="*/ 80895 h 80894"/>
                  <a:gd name="connsiteX7" fmla="*/ 11849 w 151170"/>
                  <a:gd name="connsiteY7" fmla="*/ 68968 h 80894"/>
                  <a:gd name="connsiteX8" fmla="*/ 11849 w 151170"/>
                  <a:gd name="connsiteY8" fmla="*/ 68968 h 80894"/>
                  <a:gd name="connsiteX9" fmla="*/ 11700 w 151170"/>
                  <a:gd name="connsiteY9" fmla="*/ 12124 h 80894"/>
                  <a:gd name="connsiteX10" fmla="*/ 11849 w 151170"/>
                  <a:gd name="connsiteY10" fmla="*/ 11987 h 80894"/>
                  <a:gd name="connsiteX11" fmla="*/ 11849 w 151170"/>
                  <a:gd name="connsiteY11" fmla="*/ 11987 h 80894"/>
                  <a:gd name="connsiteX12" fmla="*/ 40324 w 151170"/>
                  <a:gd name="connsiteY12" fmla="*/ 60 h 80894"/>
                  <a:gd name="connsiteX13" fmla="*/ 110872 w 151170"/>
                  <a:gd name="connsiteY13" fmla="*/ 24838 h 80894"/>
                  <a:gd name="connsiteX14" fmla="*/ 40414 w 151170"/>
                  <a:gd name="connsiteY14" fmla="*/ 24838 h 80894"/>
                  <a:gd name="connsiteX15" fmla="*/ 25535 w 151170"/>
                  <a:gd name="connsiteY15" fmla="*/ 41067 h 80894"/>
                  <a:gd name="connsiteX16" fmla="*/ 40414 w 151170"/>
                  <a:gd name="connsiteY16" fmla="*/ 55937 h 80894"/>
                  <a:gd name="connsiteX17" fmla="*/ 110872 w 151170"/>
                  <a:gd name="connsiteY17" fmla="*/ 55937 h 80894"/>
                  <a:gd name="connsiteX18" fmla="*/ 126437 w 151170"/>
                  <a:gd name="connsiteY18" fmla="*/ 40480 h 80894"/>
                  <a:gd name="connsiteX19" fmla="*/ 121845 w 151170"/>
                  <a:gd name="connsiteY19" fmla="*/ 29430 h 80894"/>
                  <a:gd name="connsiteX20" fmla="*/ 110872 w 151170"/>
                  <a:gd name="connsiteY20" fmla="*/ 24838 h 8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51170" h="80894">
                    <a:moveTo>
                      <a:pt x="40414" y="0"/>
                    </a:moveTo>
                    <a:lnTo>
                      <a:pt x="110872" y="0"/>
                    </a:lnTo>
                    <a:cubicBezTo>
                      <a:pt x="121577" y="33"/>
                      <a:pt x="131834" y="4323"/>
                      <a:pt x="139378" y="11927"/>
                    </a:cubicBezTo>
                    <a:lnTo>
                      <a:pt x="139378" y="11927"/>
                    </a:lnTo>
                    <a:cubicBezTo>
                      <a:pt x="155151" y="27748"/>
                      <a:pt x="155091" y="53346"/>
                      <a:pt x="139259" y="69108"/>
                    </a:cubicBezTo>
                    <a:cubicBezTo>
                      <a:pt x="131715" y="76631"/>
                      <a:pt x="121487" y="80865"/>
                      <a:pt x="110843" y="80895"/>
                    </a:cubicBezTo>
                    <a:lnTo>
                      <a:pt x="40384" y="80895"/>
                    </a:lnTo>
                    <a:cubicBezTo>
                      <a:pt x="29680" y="80868"/>
                      <a:pt x="19392" y="76577"/>
                      <a:pt x="11849" y="68968"/>
                    </a:cubicBezTo>
                    <a:lnTo>
                      <a:pt x="11849" y="68968"/>
                    </a:lnTo>
                    <a:cubicBezTo>
                      <a:pt x="-3895" y="53311"/>
                      <a:pt x="-3954" y="27861"/>
                      <a:pt x="11700" y="12124"/>
                    </a:cubicBezTo>
                    <a:cubicBezTo>
                      <a:pt x="11759" y="12079"/>
                      <a:pt x="11789" y="12031"/>
                      <a:pt x="11849" y="11987"/>
                    </a:cubicBezTo>
                    <a:lnTo>
                      <a:pt x="11849" y="11987"/>
                    </a:lnTo>
                    <a:cubicBezTo>
                      <a:pt x="19392" y="4383"/>
                      <a:pt x="29620" y="92"/>
                      <a:pt x="40324" y="60"/>
                    </a:cubicBezTo>
                    <a:close/>
                    <a:moveTo>
                      <a:pt x="110872" y="24838"/>
                    </a:moveTo>
                    <a:lnTo>
                      <a:pt x="40414" y="24838"/>
                    </a:lnTo>
                    <a:cubicBezTo>
                      <a:pt x="31826" y="25214"/>
                      <a:pt x="25177" y="32480"/>
                      <a:pt x="25535" y="41067"/>
                    </a:cubicBezTo>
                    <a:cubicBezTo>
                      <a:pt x="25893" y="49130"/>
                      <a:pt x="32363" y="55586"/>
                      <a:pt x="40414" y="55937"/>
                    </a:cubicBezTo>
                    <a:lnTo>
                      <a:pt x="110872" y="55937"/>
                    </a:lnTo>
                    <a:cubicBezTo>
                      <a:pt x="119430" y="55964"/>
                      <a:pt x="126407" y="49044"/>
                      <a:pt x="126437" y="40480"/>
                    </a:cubicBezTo>
                    <a:cubicBezTo>
                      <a:pt x="126437" y="36332"/>
                      <a:pt x="124797" y="32352"/>
                      <a:pt x="121845" y="29430"/>
                    </a:cubicBezTo>
                    <a:cubicBezTo>
                      <a:pt x="118953" y="26484"/>
                      <a:pt x="114987" y="24829"/>
                      <a:pt x="110872" y="2483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397FDA50-E67C-0952-B72B-09D9ADFC0260}"/>
                  </a:ext>
                </a:extLst>
              </p:cNvPr>
              <p:cNvSpPr/>
              <p:nvPr/>
            </p:nvSpPr>
            <p:spPr>
              <a:xfrm>
                <a:off x="748684" y="2680583"/>
                <a:ext cx="402534" cy="402534"/>
              </a:xfrm>
              <a:custGeom>
                <a:avLst/>
                <a:gdLst>
                  <a:gd name="connsiteX0" fmla="*/ 402535 w 402534"/>
                  <a:gd name="connsiteY0" fmla="*/ 201267 h 402534"/>
                  <a:gd name="connsiteX1" fmla="*/ 201267 w 402534"/>
                  <a:gd name="connsiteY1" fmla="*/ 402535 h 402534"/>
                  <a:gd name="connsiteX2" fmla="*/ 0 w 402534"/>
                  <a:gd name="connsiteY2" fmla="*/ 201267 h 402534"/>
                  <a:gd name="connsiteX3" fmla="*/ 201267 w 402534"/>
                  <a:gd name="connsiteY3" fmla="*/ 0 h 402534"/>
                  <a:gd name="connsiteX4" fmla="*/ 402535 w 402534"/>
                  <a:gd name="connsiteY4" fmla="*/ 201267 h 402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2534" h="402534">
                    <a:moveTo>
                      <a:pt x="402535" y="201267"/>
                    </a:moveTo>
                    <a:cubicBezTo>
                      <a:pt x="402535" y="312424"/>
                      <a:pt x="312424" y="402535"/>
                      <a:pt x="201267" y="402535"/>
                    </a:cubicBezTo>
                    <a:cubicBezTo>
                      <a:pt x="90110" y="402535"/>
                      <a:pt x="0" y="312424"/>
                      <a:pt x="0" y="201267"/>
                    </a:cubicBezTo>
                    <a:cubicBezTo>
                      <a:pt x="0" y="90110"/>
                      <a:pt x="90110" y="0"/>
                      <a:pt x="201267" y="0"/>
                    </a:cubicBezTo>
                    <a:cubicBezTo>
                      <a:pt x="312424" y="0"/>
                      <a:pt x="402535" y="90110"/>
                      <a:pt x="402535" y="20126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78C54233-85B9-C2AA-981D-4561967A41D2}"/>
                  </a:ext>
                </a:extLst>
              </p:cNvPr>
              <p:cNvSpPr/>
              <p:nvPr/>
            </p:nvSpPr>
            <p:spPr>
              <a:xfrm rot="18900000">
                <a:off x="1494119" y="3148304"/>
                <a:ext cx="201267" cy="201267"/>
              </a:xfrm>
              <a:custGeom>
                <a:avLst/>
                <a:gdLst>
                  <a:gd name="connsiteX0" fmla="*/ 201268 w 201267"/>
                  <a:gd name="connsiteY0" fmla="*/ 100634 h 201267"/>
                  <a:gd name="connsiteX1" fmla="*/ 100634 w 201267"/>
                  <a:gd name="connsiteY1" fmla="*/ 201267 h 201267"/>
                  <a:gd name="connsiteX2" fmla="*/ 0 w 201267"/>
                  <a:gd name="connsiteY2" fmla="*/ 100634 h 201267"/>
                  <a:gd name="connsiteX3" fmla="*/ 100634 w 201267"/>
                  <a:gd name="connsiteY3" fmla="*/ 0 h 201267"/>
                  <a:gd name="connsiteX4" fmla="*/ 201268 w 201267"/>
                  <a:gd name="connsiteY4" fmla="*/ 100634 h 201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67" h="201267">
                    <a:moveTo>
                      <a:pt x="201268" y="100634"/>
                    </a:moveTo>
                    <a:cubicBezTo>
                      <a:pt x="201268" y="156212"/>
                      <a:pt x="156212" y="201267"/>
                      <a:pt x="100634" y="201267"/>
                    </a:cubicBezTo>
                    <a:cubicBezTo>
                      <a:pt x="45055" y="201267"/>
                      <a:pt x="0" y="156212"/>
                      <a:pt x="0" y="100634"/>
                    </a:cubicBezTo>
                    <a:cubicBezTo>
                      <a:pt x="0" y="45055"/>
                      <a:pt x="45055" y="0"/>
                      <a:pt x="100634" y="0"/>
                    </a:cubicBezTo>
                    <a:cubicBezTo>
                      <a:pt x="156212" y="0"/>
                      <a:pt x="201268" y="45055"/>
                      <a:pt x="201268" y="10063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FB74BE99-AF90-A294-EAF8-BD7E37F1290F}"/>
                  </a:ext>
                </a:extLst>
              </p:cNvPr>
              <p:cNvSpPr/>
              <p:nvPr/>
            </p:nvSpPr>
            <p:spPr>
              <a:xfrm rot="20803200">
                <a:off x="3285017" y="552465"/>
                <a:ext cx="115572" cy="115572"/>
              </a:xfrm>
              <a:custGeom>
                <a:avLst/>
                <a:gdLst>
                  <a:gd name="connsiteX0" fmla="*/ 115572 w 115572"/>
                  <a:gd name="connsiteY0" fmla="*/ 57786 h 115572"/>
                  <a:gd name="connsiteX1" fmla="*/ 57786 w 115572"/>
                  <a:gd name="connsiteY1" fmla="*/ 115572 h 115572"/>
                  <a:gd name="connsiteX2" fmla="*/ 0 w 115572"/>
                  <a:gd name="connsiteY2" fmla="*/ 57786 h 115572"/>
                  <a:gd name="connsiteX3" fmla="*/ 57786 w 115572"/>
                  <a:gd name="connsiteY3" fmla="*/ 0 h 115572"/>
                  <a:gd name="connsiteX4" fmla="*/ 115572 w 115572"/>
                  <a:gd name="connsiteY4" fmla="*/ 57786 h 115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572" h="115572">
                    <a:moveTo>
                      <a:pt x="115572" y="57786"/>
                    </a:moveTo>
                    <a:cubicBezTo>
                      <a:pt x="115572" y="89701"/>
                      <a:pt x="89700" y="115572"/>
                      <a:pt x="57786" y="115572"/>
                    </a:cubicBezTo>
                    <a:cubicBezTo>
                      <a:pt x="25872" y="115572"/>
                      <a:pt x="0" y="89701"/>
                      <a:pt x="0" y="57786"/>
                    </a:cubicBezTo>
                    <a:cubicBezTo>
                      <a:pt x="0" y="25872"/>
                      <a:pt x="25872" y="0"/>
                      <a:pt x="57786" y="0"/>
                    </a:cubicBezTo>
                    <a:cubicBezTo>
                      <a:pt x="89700" y="0"/>
                      <a:pt x="115572" y="25872"/>
                      <a:pt x="115572" y="57786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420583A5-2C56-A9B6-0263-B03949025896}"/>
                  </a:ext>
                </a:extLst>
              </p:cNvPr>
              <p:cNvSpPr/>
              <p:nvPr/>
            </p:nvSpPr>
            <p:spPr>
              <a:xfrm>
                <a:off x="3399123" y="2271995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1F199936-60BD-E72F-6659-8BEB6AFF88FD}"/>
                  </a:ext>
                </a:extLst>
              </p:cNvPr>
              <p:cNvSpPr/>
              <p:nvPr/>
            </p:nvSpPr>
            <p:spPr>
              <a:xfrm>
                <a:off x="3399123" y="2418578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A0931F5D-CE76-4B12-9A98-9EF3C41CC0C8}"/>
                  </a:ext>
                </a:extLst>
              </p:cNvPr>
              <p:cNvSpPr/>
              <p:nvPr/>
            </p:nvSpPr>
            <p:spPr>
              <a:xfrm>
                <a:off x="3399123" y="2565130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0654CCA3-D740-AC94-E966-51927885C7E3}"/>
                  </a:ext>
                </a:extLst>
              </p:cNvPr>
              <p:cNvSpPr/>
              <p:nvPr/>
            </p:nvSpPr>
            <p:spPr>
              <a:xfrm>
                <a:off x="3399123" y="2711712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C6BCF3D7-A6ED-95E9-437D-1D79540554F1}"/>
                  </a:ext>
                </a:extLst>
              </p:cNvPr>
              <p:cNvSpPr/>
              <p:nvPr/>
            </p:nvSpPr>
            <p:spPr>
              <a:xfrm>
                <a:off x="3399123" y="2858295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17ABAD43-F2F1-286C-D7E8-8E27672328D8}"/>
                  </a:ext>
                </a:extLst>
              </p:cNvPr>
              <p:cNvSpPr/>
              <p:nvPr/>
            </p:nvSpPr>
            <p:spPr>
              <a:xfrm>
                <a:off x="3399123" y="3004877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E66227A7-FDCC-1777-921C-B5DCFC04CFD0}"/>
                  </a:ext>
                </a:extLst>
              </p:cNvPr>
              <p:cNvSpPr/>
              <p:nvPr/>
            </p:nvSpPr>
            <p:spPr>
              <a:xfrm>
                <a:off x="3399123" y="3151429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B11A51B8-6C54-48A3-B520-C251582E9491}"/>
                  </a:ext>
                </a:extLst>
              </p:cNvPr>
              <p:cNvSpPr/>
              <p:nvPr/>
            </p:nvSpPr>
            <p:spPr>
              <a:xfrm>
                <a:off x="3581754" y="2271995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35D1EC89-3A65-426E-FEC1-299C67439F42}"/>
                  </a:ext>
                </a:extLst>
              </p:cNvPr>
              <p:cNvSpPr/>
              <p:nvPr/>
            </p:nvSpPr>
            <p:spPr>
              <a:xfrm>
                <a:off x="3581754" y="2418578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774A5DAF-C5F9-4CA4-570F-31A6A6ADCAC1}"/>
                  </a:ext>
                </a:extLst>
              </p:cNvPr>
              <p:cNvSpPr/>
              <p:nvPr/>
            </p:nvSpPr>
            <p:spPr>
              <a:xfrm>
                <a:off x="3581754" y="2565130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3D1C30C9-00E8-1662-8C1B-CA28EFAF211E}"/>
                  </a:ext>
                </a:extLst>
              </p:cNvPr>
              <p:cNvSpPr/>
              <p:nvPr/>
            </p:nvSpPr>
            <p:spPr>
              <a:xfrm>
                <a:off x="3581754" y="2711712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CE424B4E-E750-3750-671E-33E46BA34C1D}"/>
                  </a:ext>
                </a:extLst>
              </p:cNvPr>
              <p:cNvSpPr/>
              <p:nvPr/>
            </p:nvSpPr>
            <p:spPr>
              <a:xfrm>
                <a:off x="3581754" y="2858295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A82BAB6-3216-177F-28F3-1B38BD598D39}"/>
                  </a:ext>
                </a:extLst>
              </p:cNvPr>
              <p:cNvSpPr/>
              <p:nvPr/>
            </p:nvSpPr>
            <p:spPr>
              <a:xfrm>
                <a:off x="3581754" y="3004877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468AE099-E9AE-59D0-3DFD-8F1E8740D763}"/>
                  </a:ext>
                </a:extLst>
              </p:cNvPr>
              <p:cNvSpPr/>
              <p:nvPr/>
            </p:nvSpPr>
            <p:spPr>
              <a:xfrm>
                <a:off x="3581754" y="3151429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E5EB062F-274C-3632-7753-4538E3C3EC25}"/>
                  </a:ext>
                </a:extLst>
              </p:cNvPr>
              <p:cNvSpPr/>
              <p:nvPr/>
            </p:nvSpPr>
            <p:spPr>
              <a:xfrm>
                <a:off x="3764415" y="2271995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860BB74C-4BDA-CD20-0530-EDAD45971BFE}"/>
                  </a:ext>
                </a:extLst>
              </p:cNvPr>
              <p:cNvSpPr/>
              <p:nvPr/>
            </p:nvSpPr>
            <p:spPr>
              <a:xfrm>
                <a:off x="3764415" y="2418578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85FC588E-3809-7E22-8EF9-D32E768AF90F}"/>
                  </a:ext>
                </a:extLst>
              </p:cNvPr>
              <p:cNvSpPr/>
              <p:nvPr/>
            </p:nvSpPr>
            <p:spPr>
              <a:xfrm>
                <a:off x="3764415" y="2565130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020D1E0E-A7C0-6404-A7AB-B69DE1725A75}"/>
                  </a:ext>
                </a:extLst>
              </p:cNvPr>
              <p:cNvSpPr/>
              <p:nvPr/>
            </p:nvSpPr>
            <p:spPr>
              <a:xfrm>
                <a:off x="3764415" y="2711712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3" name="Freeform: Shape 2">
                <a:extLst>
                  <a:ext uri="{FF2B5EF4-FFF2-40B4-BE49-F238E27FC236}">
                    <a16:creationId xmlns:a16="http://schemas.microsoft.com/office/drawing/2014/main" id="{9FFAB467-A59B-9B5C-42F8-C24560B36CC9}"/>
                  </a:ext>
                </a:extLst>
              </p:cNvPr>
              <p:cNvSpPr/>
              <p:nvPr/>
            </p:nvSpPr>
            <p:spPr>
              <a:xfrm>
                <a:off x="3764415" y="2858295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A9552475-8047-A2A7-06E2-0F1652BE218C}"/>
                  </a:ext>
                </a:extLst>
              </p:cNvPr>
              <p:cNvSpPr/>
              <p:nvPr/>
            </p:nvSpPr>
            <p:spPr>
              <a:xfrm>
                <a:off x="3764415" y="3004877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C6F69948-DB51-5C27-7018-CD1FF857FFF6}"/>
                  </a:ext>
                </a:extLst>
              </p:cNvPr>
              <p:cNvSpPr/>
              <p:nvPr/>
            </p:nvSpPr>
            <p:spPr>
              <a:xfrm>
                <a:off x="3764415" y="3151429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86CF07DC-1855-6B54-AF80-7C3F160B26B6}"/>
                  </a:ext>
                </a:extLst>
              </p:cNvPr>
              <p:cNvSpPr/>
              <p:nvPr/>
            </p:nvSpPr>
            <p:spPr>
              <a:xfrm>
                <a:off x="854447" y="2925921"/>
                <a:ext cx="664301" cy="20484"/>
              </a:xfrm>
              <a:custGeom>
                <a:avLst/>
                <a:gdLst>
                  <a:gd name="connsiteX0" fmla="*/ 10257 w 664301"/>
                  <a:gd name="connsiteY0" fmla="*/ 0 h 20484"/>
                  <a:gd name="connsiteX1" fmla="*/ 654045 w 664301"/>
                  <a:gd name="connsiteY1" fmla="*/ 0 h 20484"/>
                  <a:gd name="connsiteX2" fmla="*/ 664302 w 664301"/>
                  <a:gd name="connsiteY2" fmla="*/ 10257 h 20484"/>
                  <a:gd name="connsiteX3" fmla="*/ 664302 w 664301"/>
                  <a:gd name="connsiteY3" fmla="*/ 10257 h 20484"/>
                  <a:gd name="connsiteX4" fmla="*/ 654074 w 664301"/>
                  <a:gd name="connsiteY4" fmla="*/ 20485 h 20484"/>
                  <a:gd name="connsiteX5" fmla="*/ 10257 w 664301"/>
                  <a:gd name="connsiteY5" fmla="*/ 20485 h 20484"/>
                  <a:gd name="connsiteX6" fmla="*/ 0 w 664301"/>
                  <a:gd name="connsiteY6" fmla="*/ 10227 h 20484"/>
                  <a:gd name="connsiteX7" fmla="*/ 0 w 664301"/>
                  <a:gd name="connsiteY7" fmla="*/ 10227 h 20484"/>
                  <a:gd name="connsiteX8" fmla="*/ 10257 w 664301"/>
                  <a:gd name="connsiteY8" fmla="*/ 0 h 20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64301" h="20484">
                    <a:moveTo>
                      <a:pt x="10257" y="0"/>
                    </a:moveTo>
                    <a:lnTo>
                      <a:pt x="654045" y="0"/>
                    </a:lnTo>
                    <a:cubicBezTo>
                      <a:pt x="659710" y="0"/>
                      <a:pt x="664302" y="4592"/>
                      <a:pt x="664302" y="10257"/>
                    </a:cubicBezTo>
                    <a:lnTo>
                      <a:pt x="664302" y="10257"/>
                    </a:lnTo>
                    <a:cubicBezTo>
                      <a:pt x="664302" y="15905"/>
                      <a:pt x="659722" y="20485"/>
                      <a:pt x="654074" y="20485"/>
                    </a:cubicBezTo>
                    <a:lnTo>
                      <a:pt x="10257" y="20485"/>
                    </a:lnTo>
                    <a:cubicBezTo>
                      <a:pt x="4592" y="20485"/>
                      <a:pt x="0" y="15893"/>
                      <a:pt x="0" y="10227"/>
                    </a:cubicBezTo>
                    <a:lnTo>
                      <a:pt x="0" y="10227"/>
                    </a:lnTo>
                    <a:cubicBezTo>
                      <a:pt x="18" y="4574"/>
                      <a:pt x="4604" y="0"/>
                      <a:pt x="1025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8ADC850C-2DBD-EA98-A881-827965006850}"/>
                  </a:ext>
                </a:extLst>
              </p:cNvPr>
              <p:cNvSpPr/>
              <p:nvPr/>
            </p:nvSpPr>
            <p:spPr>
              <a:xfrm>
                <a:off x="1239210" y="2882119"/>
                <a:ext cx="20514" cy="296802"/>
              </a:xfrm>
              <a:custGeom>
                <a:avLst/>
                <a:gdLst>
                  <a:gd name="connsiteX0" fmla="*/ 10257 w 20514"/>
                  <a:gd name="connsiteY0" fmla="*/ 0 h 296802"/>
                  <a:gd name="connsiteX1" fmla="*/ 20514 w 20514"/>
                  <a:gd name="connsiteY1" fmla="*/ 0 h 296802"/>
                  <a:gd name="connsiteX2" fmla="*/ 20514 w 20514"/>
                  <a:gd name="connsiteY2" fmla="*/ 296802 h 296802"/>
                  <a:gd name="connsiteX3" fmla="*/ 10257 w 20514"/>
                  <a:gd name="connsiteY3" fmla="*/ 296802 h 296802"/>
                  <a:gd name="connsiteX4" fmla="*/ 10257 w 20514"/>
                  <a:gd name="connsiteY4" fmla="*/ 296802 h 296802"/>
                  <a:gd name="connsiteX5" fmla="*/ 0 w 20514"/>
                  <a:gd name="connsiteY5" fmla="*/ 296802 h 296802"/>
                  <a:gd name="connsiteX6" fmla="*/ 0 w 20514"/>
                  <a:gd name="connsiteY6" fmla="*/ 0 h 296802"/>
                  <a:gd name="connsiteX7" fmla="*/ 10257 w 20514"/>
                  <a:gd name="connsiteY7" fmla="*/ 0 h 296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514" h="296802">
                    <a:moveTo>
                      <a:pt x="10257" y="0"/>
                    </a:moveTo>
                    <a:cubicBezTo>
                      <a:pt x="15922" y="0"/>
                      <a:pt x="20514" y="0"/>
                      <a:pt x="20514" y="0"/>
                    </a:cubicBezTo>
                    <a:lnTo>
                      <a:pt x="20514" y="296802"/>
                    </a:lnTo>
                    <a:cubicBezTo>
                      <a:pt x="20514" y="296802"/>
                      <a:pt x="15922" y="296802"/>
                      <a:pt x="10257" y="296802"/>
                    </a:cubicBezTo>
                    <a:lnTo>
                      <a:pt x="10257" y="296802"/>
                    </a:lnTo>
                    <a:cubicBezTo>
                      <a:pt x="4592" y="296802"/>
                      <a:pt x="0" y="296802"/>
                      <a:pt x="0" y="296802"/>
                    </a:cubicBezTo>
                    <a:lnTo>
                      <a:pt x="0" y="0"/>
                    </a:lnTo>
                    <a:cubicBezTo>
                      <a:pt x="0" y="0"/>
                      <a:pt x="4592" y="0"/>
                      <a:pt x="1025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B61C7468-477C-FD08-7EAE-D7A91DC3A576}"/>
                </a:ext>
              </a:extLst>
            </p:cNvPr>
            <p:cNvGrpSpPr/>
            <p:nvPr/>
          </p:nvGrpSpPr>
          <p:grpSpPr>
            <a:xfrm>
              <a:off x="7664050" y="1044294"/>
              <a:ext cx="4527950" cy="5813705"/>
              <a:chOff x="7399006" y="1044294"/>
              <a:chExt cx="4527950" cy="5813705"/>
            </a:xfrm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CFF74BB3-CCEE-8C2C-5963-A9F052B4ED73}"/>
                  </a:ext>
                </a:extLst>
              </p:cNvPr>
              <p:cNvSpPr/>
              <p:nvPr/>
            </p:nvSpPr>
            <p:spPr>
              <a:xfrm>
                <a:off x="7399006" y="5935181"/>
                <a:ext cx="2233948" cy="922818"/>
              </a:xfrm>
              <a:custGeom>
                <a:avLst/>
                <a:gdLst>
                  <a:gd name="connsiteX0" fmla="*/ 1116990 w 2233948"/>
                  <a:gd name="connsiteY0" fmla="*/ 0 h 922818"/>
                  <a:gd name="connsiteX1" fmla="*/ 2233949 w 2233948"/>
                  <a:gd name="connsiteY1" fmla="*/ 922818 h 922818"/>
                  <a:gd name="connsiteX2" fmla="*/ 1979637 w 2233948"/>
                  <a:gd name="connsiteY2" fmla="*/ 922818 h 922818"/>
                  <a:gd name="connsiteX3" fmla="*/ 902245 w 2233948"/>
                  <a:gd name="connsiteY3" fmla="*/ 274916 h 922818"/>
                  <a:gd name="connsiteX4" fmla="*/ 254343 w 2233948"/>
                  <a:gd name="connsiteY4" fmla="*/ 922818 h 922818"/>
                  <a:gd name="connsiteX5" fmla="*/ 0 w 2233948"/>
                  <a:gd name="connsiteY5" fmla="*/ 922818 h 922818"/>
                  <a:gd name="connsiteX6" fmla="*/ 1116990 w 2233948"/>
                  <a:gd name="connsiteY6" fmla="*/ 0 h 922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233948" h="922818">
                    <a:moveTo>
                      <a:pt x="1116990" y="0"/>
                    </a:moveTo>
                    <a:cubicBezTo>
                      <a:pt x="1662379" y="90"/>
                      <a:pt x="2130990" y="387238"/>
                      <a:pt x="2233949" y="922818"/>
                    </a:cubicBezTo>
                    <a:lnTo>
                      <a:pt x="1979637" y="922818"/>
                    </a:lnTo>
                    <a:cubicBezTo>
                      <a:pt x="1861023" y="446396"/>
                      <a:pt x="1378667" y="156332"/>
                      <a:pt x="902245" y="274916"/>
                    </a:cubicBezTo>
                    <a:cubicBezTo>
                      <a:pt x="583049" y="354380"/>
                      <a:pt x="333806" y="603623"/>
                      <a:pt x="254343" y="922818"/>
                    </a:cubicBezTo>
                    <a:lnTo>
                      <a:pt x="0" y="922818"/>
                    </a:lnTo>
                    <a:cubicBezTo>
                      <a:pt x="102989" y="387238"/>
                      <a:pt x="571599" y="119"/>
                      <a:pt x="111699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49B768E7-5C91-DE20-36AE-DCEEDA4E8473}"/>
                  </a:ext>
                </a:extLst>
              </p:cNvPr>
              <p:cNvSpPr/>
              <p:nvPr/>
            </p:nvSpPr>
            <p:spPr>
              <a:xfrm>
                <a:off x="8840081" y="4077528"/>
                <a:ext cx="1505778" cy="2780471"/>
              </a:xfrm>
              <a:custGeom>
                <a:avLst/>
                <a:gdLst>
                  <a:gd name="connsiteX0" fmla="*/ 1505778 w 1505778"/>
                  <a:gd name="connsiteY0" fmla="*/ 752889 h 2780471"/>
                  <a:gd name="connsiteX1" fmla="*/ 1505778 w 1505778"/>
                  <a:gd name="connsiteY1" fmla="*/ 2780472 h 2780471"/>
                  <a:gd name="connsiteX2" fmla="*/ 1207604 w 1505778"/>
                  <a:gd name="connsiteY2" fmla="*/ 2780472 h 2780471"/>
                  <a:gd name="connsiteX3" fmla="*/ 1207604 w 1505778"/>
                  <a:gd name="connsiteY3" fmla="*/ 752889 h 2780471"/>
                  <a:gd name="connsiteX4" fmla="*/ 752889 w 1505778"/>
                  <a:gd name="connsiteY4" fmla="*/ 298174 h 2780471"/>
                  <a:gd name="connsiteX5" fmla="*/ 298174 w 1505778"/>
                  <a:gd name="connsiteY5" fmla="*/ 752889 h 2780471"/>
                  <a:gd name="connsiteX6" fmla="*/ 298174 w 1505778"/>
                  <a:gd name="connsiteY6" fmla="*/ 2780472 h 2780471"/>
                  <a:gd name="connsiteX7" fmla="*/ 0 w 1505778"/>
                  <a:gd name="connsiteY7" fmla="*/ 2780472 h 2780471"/>
                  <a:gd name="connsiteX8" fmla="*/ 0 w 1505778"/>
                  <a:gd name="connsiteY8" fmla="*/ 752889 h 2780471"/>
                  <a:gd name="connsiteX9" fmla="*/ 752889 w 1505778"/>
                  <a:gd name="connsiteY9" fmla="*/ 0 h 2780471"/>
                  <a:gd name="connsiteX10" fmla="*/ 1505778 w 1505778"/>
                  <a:gd name="connsiteY10" fmla="*/ 752889 h 2780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05778" h="2780471">
                    <a:moveTo>
                      <a:pt x="1505778" y="752889"/>
                    </a:moveTo>
                    <a:lnTo>
                      <a:pt x="1505778" y="2780472"/>
                    </a:lnTo>
                    <a:lnTo>
                      <a:pt x="1207604" y="2780472"/>
                    </a:lnTo>
                    <a:lnTo>
                      <a:pt x="1207604" y="752889"/>
                    </a:lnTo>
                    <a:cubicBezTo>
                      <a:pt x="1207604" y="501767"/>
                      <a:pt x="1004011" y="298174"/>
                      <a:pt x="752889" y="298174"/>
                    </a:cubicBezTo>
                    <a:cubicBezTo>
                      <a:pt x="501767" y="298174"/>
                      <a:pt x="298174" y="501767"/>
                      <a:pt x="298174" y="752889"/>
                    </a:cubicBezTo>
                    <a:lnTo>
                      <a:pt x="298174" y="2780472"/>
                    </a:lnTo>
                    <a:lnTo>
                      <a:pt x="0" y="2780472"/>
                    </a:lnTo>
                    <a:lnTo>
                      <a:pt x="0" y="752889"/>
                    </a:lnTo>
                    <a:cubicBezTo>
                      <a:pt x="0" y="337086"/>
                      <a:pt x="337086" y="0"/>
                      <a:pt x="752889" y="0"/>
                    </a:cubicBezTo>
                    <a:cubicBezTo>
                      <a:pt x="1168693" y="0"/>
                      <a:pt x="1505778" y="337086"/>
                      <a:pt x="1505778" y="75288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A92A7ABE-C94A-3A1F-2D76-8C9A05123666}"/>
                  </a:ext>
                </a:extLst>
              </p:cNvPr>
              <p:cNvSpPr/>
              <p:nvPr/>
            </p:nvSpPr>
            <p:spPr>
              <a:xfrm>
                <a:off x="9414066" y="2762073"/>
                <a:ext cx="2512890" cy="3607907"/>
              </a:xfrm>
              <a:custGeom>
                <a:avLst/>
                <a:gdLst>
                  <a:gd name="connsiteX0" fmla="*/ 1803952 w 2512890"/>
                  <a:gd name="connsiteY0" fmla="*/ 1 h 3607907"/>
                  <a:gd name="connsiteX1" fmla="*/ 2512891 w 2512890"/>
                  <a:gd name="connsiteY1" fmla="*/ 144735 h 3607907"/>
                  <a:gd name="connsiteX2" fmla="*/ 2512891 w 2512890"/>
                  <a:gd name="connsiteY2" fmla="*/ 475290 h 3607907"/>
                  <a:gd name="connsiteX3" fmla="*/ 1803952 w 2512890"/>
                  <a:gd name="connsiteY3" fmla="*/ 298175 h 3607907"/>
                  <a:gd name="connsiteX4" fmla="*/ 298174 w 2512890"/>
                  <a:gd name="connsiteY4" fmla="*/ 1803953 h 3607907"/>
                  <a:gd name="connsiteX5" fmla="*/ 1803952 w 2512890"/>
                  <a:gd name="connsiteY5" fmla="*/ 3309732 h 3607907"/>
                  <a:gd name="connsiteX6" fmla="*/ 2512891 w 2512890"/>
                  <a:gd name="connsiteY6" fmla="*/ 3132646 h 3607907"/>
                  <a:gd name="connsiteX7" fmla="*/ 2512891 w 2512890"/>
                  <a:gd name="connsiteY7" fmla="*/ 3463202 h 3607907"/>
                  <a:gd name="connsiteX8" fmla="*/ 1803952 w 2512890"/>
                  <a:gd name="connsiteY8" fmla="*/ 3607906 h 3607907"/>
                  <a:gd name="connsiteX9" fmla="*/ 0 w 2512890"/>
                  <a:gd name="connsiteY9" fmla="*/ 1803953 h 3607907"/>
                  <a:gd name="connsiteX10" fmla="*/ 1803952 w 2512890"/>
                  <a:gd name="connsiteY10" fmla="*/ 1 h 36079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512890" h="3607907">
                    <a:moveTo>
                      <a:pt x="1803952" y="1"/>
                    </a:moveTo>
                    <a:cubicBezTo>
                      <a:pt x="2047620" y="-294"/>
                      <a:pt x="2288813" y="48949"/>
                      <a:pt x="2512891" y="144735"/>
                    </a:cubicBezTo>
                    <a:lnTo>
                      <a:pt x="2512891" y="475290"/>
                    </a:lnTo>
                    <a:cubicBezTo>
                      <a:pt x="2294807" y="358675"/>
                      <a:pt x="2051258" y="297817"/>
                      <a:pt x="1803952" y="298175"/>
                    </a:cubicBezTo>
                    <a:cubicBezTo>
                      <a:pt x="972316" y="298175"/>
                      <a:pt x="298174" y="972347"/>
                      <a:pt x="298174" y="1803953"/>
                    </a:cubicBezTo>
                    <a:cubicBezTo>
                      <a:pt x="298174" y="2635561"/>
                      <a:pt x="972316" y="3309732"/>
                      <a:pt x="1803952" y="3309732"/>
                    </a:cubicBezTo>
                    <a:cubicBezTo>
                      <a:pt x="2051258" y="3310089"/>
                      <a:pt x="2294807" y="3249262"/>
                      <a:pt x="2512891" y="3132646"/>
                    </a:cubicBezTo>
                    <a:lnTo>
                      <a:pt x="2512891" y="3463202"/>
                    </a:lnTo>
                    <a:cubicBezTo>
                      <a:pt x="2288813" y="3558975"/>
                      <a:pt x="2047620" y="3608204"/>
                      <a:pt x="1803952" y="3607906"/>
                    </a:cubicBezTo>
                    <a:cubicBezTo>
                      <a:pt x="807664" y="3607906"/>
                      <a:pt x="0" y="2800242"/>
                      <a:pt x="0" y="1803953"/>
                    </a:cubicBezTo>
                    <a:cubicBezTo>
                      <a:pt x="0" y="807665"/>
                      <a:pt x="807664" y="1"/>
                      <a:pt x="18039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0A103405-218C-E032-51CB-D1BF513E54AC}"/>
                  </a:ext>
                </a:extLst>
              </p:cNvPr>
              <p:cNvSpPr/>
              <p:nvPr/>
            </p:nvSpPr>
            <p:spPr>
              <a:xfrm>
                <a:off x="10523049" y="1044294"/>
                <a:ext cx="1403907" cy="1403892"/>
              </a:xfrm>
              <a:custGeom>
                <a:avLst/>
                <a:gdLst>
                  <a:gd name="connsiteX0" fmla="*/ 697385 w 1403907"/>
                  <a:gd name="connsiteY0" fmla="*/ 0 h 1403892"/>
                  <a:gd name="connsiteX1" fmla="*/ 1403908 w 1403907"/>
                  <a:gd name="connsiteY1" fmla="*/ 0 h 1403892"/>
                  <a:gd name="connsiteX2" fmla="*/ 1403908 w 1403907"/>
                  <a:gd name="connsiteY2" fmla="*/ 248468 h 1403892"/>
                  <a:gd name="connsiteX3" fmla="*/ 697385 w 1403907"/>
                  <a:gd name="connsiteY3" fmla="*/ 248468 h 1403892"/>
                  <a:gd name="connsiteX4" fmla="*/ 247589 w 1403907"/>
                  <a:gd name="connsiteY4" fmla="*/ 705623 h 1403892"/>
                  <a:gd name="connsiteX5" fmla="*/ 697385 w 1403907"/>
                  <a:gd name="connsiteY5" fmla="*/ 1155424 h 1403892"/>
                  <a:gd name="connsiteX6" fmla="*/ 1403908 w 1403907"/>
                  <a:gd name="connsiteY6" fmla="*/ 1155424 h 1403892"/>
                  <a:gd name="connsiteX7" fmla="*/ 1403908 w 1403907"/>
                  <a:gd name="connsiteY7" fmla="*/ 1403892 h 1403892"/>
                  <a:gd name="connsiteX8" fmla="*/ 697385 w 1403907"/>
                  <a:gd name="connsiteY8" fmla="*/ 1403892 h 1403892"/>
                  <a:gd name="connsiteX9" fmla="*/ 15 w 1403907"/>
                  <a:gd name="connsiteY9" fmla="*/ 697372 h 1403892"/>
                  <a:gd name="connsiteX10" fmla="*/ 697385 w 1403907"/>
                  <a:gd name="connsiteY10" fmla="*/ 0 h 1403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03907" h="1403892">
                    <a:moveTo>
                      <a:pt x="697385" y="0"/>
                    </a:moveTo>
                    <a:lnTo>
                      <a:pt x="1403908" y="0"/>
                    </a:lnTo>
                    <a:lnTo>
                      <a:pt x="1403908" y="248468"/>
                    </a:lnTo>
                    <a:lnTo>
                      <a:pt x="697385" y="248468"/>
                    </a:lnTo>
                    <a:cubicBezTo>
                      <a:pt x="446949" y="250499"/>
                      <a:pt x="245562" y="455174"/>
                      <a:pt x="247589" y="705623"/>
                    </a:cubicBezTo>
                    <a:cubicBezTo>
                      <a:pt x="249587" y="953205"/>
                      <a:pt x="449811" y="1153417"/>
                      <a:pt x="697385" y="1155424"/>
                    </a:cubicBezTo>
                    <a:lnTo>
                      <a:pt x="1403908" y="1155424"/>
                    </a:lnTo>
                    <a:lnTo>
                      <a:pt x="1403908" y="1403892"/>
                    </a:lnTo>
                    <a:lnTo>
                      <a:pt x="697385" y="1403892"/>
                    </a:lnTo>
                    <a:cubicBezTo>
                      <a:pt x="309699" y="1401367"/>
                      <a:pt x="-2519" y="1085046"/>
                      <a:pt x="15" y="697372"/>
                    </a:cubicBezTo>
                    <a:cubicBezTo>
                      <a:pt x="2520" y="313264"/>
                      <a:pt x="313277" y="2505"/>
                      <a:pt x="69738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65C3BF5C-D510-8757-FF57-F6EC3883EFDB}"/>
                  </a:ext>
                </a:extLst>
              </p:cNvPr>
              <p:cNvSpPr/>
              <p:nvPr/>
            </p:nvSpPr>
            <p:spPr>
              <a:xfrm>
                <a:off x="8582787" y="5037230"/>
                <a:ext cx="428475" cy="1820769"/>
              </a:xfrm>
              <a:custGeom>
                <a:avLst/>
                <a:gdLst>
                  <a:gd name="connsiteX0" fmla="*/ 428476 w 428475"/>
                  <a:gd name="connsiteY0" fmla="*/ 214238 h 1820769"/>
                  <a:gd name="connsiteX1" fmla="*/ 428476 w 428475"/>
                  <a:gd name="connsiteY1" fmla="*/ 1820769 h 1820769"/>
                  <a:gd name="connsiteX2" fmla="*/ 391204 w 428475"/>
                  <a:gd name="connsiteY2" fmla="*/ 1820769 h 1820769"/>
                  <a:gd name="connsiteX3" fmla="*/ 391204 w 428475"/>
                  <a:gd name="connsiteY3" fmla="*/ 214238 h 1820769"/>
                  <a:gd name="connsiteX4" fmla="*/ 214238 w 428475"/>
                  <a:gd name="connsiteY4" fmla="*/ 37272 h 1820769"/>
                  <a:gd name="connsiteX5" fmla="*/ 37272 w 428475"/>
                  <a:gd name="connsiteY5" fmla="*/ 214238 h 1820769"/>
                  <a:gd name="connsiteX6" fmla="*/ 37272 w 428475"/>
                  <a:gd name="connsiteY6" fmla="*/ 1820769 h 1820769"/>
                  <a:gd name="connsiteX7" fmla="*/ 0 w 428475"/>
                  <a:gd name="connsiteY7" fmla="*/ 1820769 h 1820769"/>
                  <a:gd name="connsiteX8" fmla="*/ 0 w 428475"/>
                  <a:gd name="connsiteY8" fmla="*/ 214238 h 1820769"/>
                  <a:gd name="connsiteX9" fmla="*/ 214238 w 428475"/>
                  <a:gd name="connsiteY9" fmla="*/ 0 h 1820769"/>
                  <a:gd name="connsiteX10" fmla="*/ 428476 w 428475"/>
                  <a:gd name="connsiteY10" fmla="*/ 214238 h 1820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28475" h="1820769">
                    <a:moveTo>
                      <a:pt x="428476" y="214238"/>
                    </a:moveTo>
                    <a:lnTo>
                      <a:pt x="428476" y="1820769"/>
                    </a:lnTo>
                    <a:lnTo>
                      <a:pt x="391204" y="1820769"/>
                    </a:lnTo>
                    <a:lnTo>
                      <a:pt x="391204" y="214238"/>
                    </a:lnTo>
                    <a:cubicBezTo>
                      <a:pt x="391204" y="116497"/>
                      <a:pt x="311980" y="37272"/>
                      <a:pt x="214238" y="37272"/>
                    </a:cubicBezTo>
                    <a:cubicBezTo>
                      <a:pt x="116497" y="37272"/>
                      <a:pt x="37272" y="116497"/>
                      <a:pt x="37272" y="214238"/>
                    </a:cubicBezTo>
                    <a:lnTo>
                      <a:pt x="37272" y="1820769"/>
                    </a:lnTo>
                    <a:lnTo>
                      <a:pt x="0" y="1820769"/>
                    </a:lnTo>
                    <a:lnTo>
                      <a:pt x="0" y="214238"/>
                    </a:lnTo>
                    <a:cubicBezTo>
                      <a:pt x="0" y="95923"/>
                      <a:pt x="95923" y="0"/>
                      <a:pt x="214238" y="0"/>
                    </a:cubicBezTo>
                    <a:cubicBezTo>
                      <a:pt x="332553" y="0"/>
                      <a:pt x="428476" y="95923"/>
                      <a:pt x="428476" y="214238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8104BF3E-8508-7016-EDAD-8CBBCE4E419B}"/>
                  </a:ext>
                </a:extLst>
              </p:cNvPr>
              <p:cNvSpPr/>
              <p:nvPr/>
            </p:nvSpPr>
            <p:spPr>
              <a:xfrm>
                <a:off x="11225592" y="1159210"/>
                <a:ext cx="701364" cy="428475"/>
              </a:xfrm>
              <a:custGeom>
                <a:avLst/>
                <a:gdLst>
                  <a:gd name="connsiteX0" fmla="*/ 214238 w 701364"/>
                  <a:gd name="connsiteY0" fmla="*/ 0 h 428475"/>
                  <a:gd name="connsiteX1" fmla="*/ 701365 w 701364"/>
                  <a:gd name="connsiteY1" fmla="*/ 0 h 428475"/>
                  <a:gd name="connsiteX2" fmla="*/ 701365 w 701364"/>
                  <a:gd name="connsiteY2" fmla="*/ 37272 h 428475"/>
                  <a:gd name="connsiteX3" fmla="*/ 214238 w 701364"/>
                  <a:gd name="connsiteY3" fmla="*/ 37272 h 428475"/>
                  <a:gd name="connsiteX4" fmla="*/ 39598 w 701364"/>
                  <a:gd name="connsiteY4" fmla="*/ 216519 h 428475"/>
                  <a:gd name="connsiteX5" fmla="*/ 214238 w 701364"/>
                  <a:gd name="connsiteY5" fmla="*/ 391174 h 428475"/>
                  <a:gd name="connsiteX6" fmla="*/ 701365 w 701364"/>
                  <a:gd name="connsiteY6" fmla="*/ 391174 h 428475"/>
                  <a:gd name="connsiteX7" fmla="*/ 701365 w 701364"/>
                  <a:gd name="connsiteY7" fmla="*/ 428476 h 428475"/>
                  <a:gd name="connsiteX8" fmla="*/ 214238 w 701364"/>
                  <a:gd name="connsiteY8" fmla="*/ 428476 h 428475"/>
                  <a:gd name="connsiteX9" fmla="*/ 0 w 701364"/>
                  <a:gd name="connsiteY9" fmla="*/ 214238 h 428475"/>
                  <a:gd name="connsiteX10" fmla="*/ 214238 w 701364"/>
                  <a:gd name="connsiteY10" fmla="*/ 0 h 428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01364" h="428475">
                    <a:moveTo>
                      <a:pt x="214238" y="0"/>
                    </a:moveTo>
                    <a:lnTo>
                      <a:pt x="701365" y="0"/>
                    </a:lnTo>
                    <a:lnTo>
                      <a:pt x="701365" y="37272"/>
                    </a:lnTo>
                    <a:lnTo>
                      <a:pt x="214238" y="37272"/>
                    </a:lnTo>
                    <a:cubicBezTo>
                      <a:pt x="116497" y="38539"/>
                      <a:pt x="38315" y="118792"/>
                      <a:pt x="39598" y="216519"/>
                    </a:cubicBezTo>
                    <a:cubicBezTo>
                      <a:pt x="40820" y="312459"/>
                      <a:pt x="118285" y="389928"/>
                      <a:pt x="214238" y="391174"/>
                    </a:cubicBezTo>
                    <a:lnTo>
                      <a:pt x="701365" y="391174"/>
                    </a:lnTo>
                    <a:lnTo>
                      <a:pt x="701365" y="428476"/>
                    </a:lnTo>
                    <a:lnTo>
                      <a:pt x="214238" y="428476"/>
                    </a:lnTo>
                    <a:cubicBezTo>
                      <a:pt x="95922" y="428476"/>
                      <a:pt x="0" y="332559"/>
                      <a:pt x="0" y="214238"/>
                    </a:cubicBezTo>
                    <a:cubicBezTo>
                      <a:pt x="0" y="95917"/>
                      <a:pt x="95922" y="0"/>
                      <a:pt x="21423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E59EED58-155A-1F59-8F61-4C67E450E109}"/>
                  </a:ext>
                </a:extLst>
              </p:cNvPr>
              <p:cNvSpPr/>
              <p:nvPr/>
            </p:nvSpPr>
            <p:spPr>
              <a:xfrm>
                <a:off x="11354298" y="5050976"/>
                <a:ext cx="572658" cy="1073754"/>
              </a:xfrm>
              <a:custGeom>
                <a:avLst/>
                <a:gdLst>
                  <a:gd name="connsiteX0" fmla="*/ 532882 w 572658"/>
                  <a:gd name="connsiteY0" fmla="*/ 90 h 1073754"/>
                  <a:gd name="connsiteX1" fmla="*/ 572658 w 572658"/>
                  <a:gd name="connsiteY1" fmla="*/ 1551 h 1073754"/>
                  <a:gd name="connsiteX2" fmla="*/ 572658 w 572658"/>
                  <a:gd name="connsiteY2" fmla="*/ 38852 h 1073754"/>
                  <a:gd name="connsiteX3" fmla="*/ 532882 w 572658"/>
                  <a:gd name="connsiteY3" fmla="*/ 37302 h 1073754"/>
                  <a:gd name="connsiteX4" fmla="*/ 33292 w 572658"/>
                  <a:gd name="connsiteY4" fmla="*/ 536892 h 1073754"/>
                  <a:gd name="connsiteX5" fmla="*/ 532882 w 572658"/>
                  <a:gd name="connsiteY5" fmla="*/ 1036482 h 1073754"/>
                  <a:gd name="connsiteX6" fmla="*/ 572658 w 572658"/>
                  <a:gd name="connsiteY6" fmla="*/ 1034902 h 1073754"/>
                  <a:gd name="connsiteX7" fmla="*/ 572658 w 572658"/>
                  <a:gd name="connsiteY7" fmla="*/ 1072293 h 1073754"/>
                  <a:gd name="connsiteX8" fmla="*/ 532882 w 572658"/>
                  <a:gd name="connsiteY8" fmla="*/ 1073754 h 1073754"/>
                  <a:gd name="connsiteX9" fmla="*/ 15 w 572658"/>
                  <a:gd name="connsiteY9" fmla="*/ 532867 h 1073754"/>
                  <a:gd name="connsiteX10" fmla="*/ 532882 w 572658"/>
                  <a:gd name="connsiteY10" fmla="*/ 0 h 1073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72658" h="1073754">
                    <a:moveTo>
                      <a:pt x="532882" y="90"/>
                    </a:moveTo>
                    <a:cubicBezTo>
                      <a:pt x="546270" y="90"/>
                      <a:pt x="559539" y="567"/>
                      <a:pt x="572658" y="1551"/>
                    </a:cubicBezTo>
                    <a:lnTo>
                      <a:pt x="572658" y="38852"/>
                    </a:lnTo>
                    <a:cubicBezTo>
                      <a:pt x="559539" y="37809"/>
                      <a:pt x="546270" y="37302"/>
                      <a:pt x="532882" y="37302"/>
                    </a:cubicBezTo>
                    <a:cubicBezTo>
                      <a:pt x="256952" y="37302"/>
                      <a:pt x="33292" y="260962"/>
                      <a:pt x="33292" y="536892"/>
                    </a:cubicBezTo>
                    <a:cubicBezTo>
                      <a:pt x="33292" y="812822"/>
                      <a:pt x="256952" y="1036482"/>
                      <a:pt x="532882" y="1036482"/>
                    </a:cubicBezTo>
                    <a:cubicBezTo>
                      <a:pt x="546270" y="1036482"/>
                      <a:pt x="559539" y="1035946"/>
                      <a:pt x="572658" y="1034902"/>
                    </a:cubicBezTo>
                    <a:lnTo>
                      <a:pt x="572658" y="1072293"/>
                    </a:lnTo>
                    <a:cubicBezTo>
                      <a:pt x="559509" y="1073247"/>
                      <a:pt x="546270" y="1073725"/>
                      <a:pt x="532882" y="1073754"/>
                    </a:cubicBezTo>
                    <a:cubicBezTo>
                      <a:pt x="236378" y="1071548"/>
                      <a:pt x="-2191" y="829371"/>
                      <a:pt x="15" y="532867"/>
                    </a:cubicBezTo>
                    <a:cubicBezTo>
                      <a:pt x="2192" y="239493"/>
                      <a:pt x="239479" y="2177"/>
                      <a:pt x="53288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F2593B34-BC8D-CE28-B801-0E5988B53F3C}"/>
                  </a:ext>
                </a:extLst>
              </p:cNvPr>
              <p:cNvSpPr/>
              <p:nvPr/>
            </p:nvSpPr>
            <p:spPr>
              <a:xfrm>
                <a:off x="8283688" y="4643700"/>
                <a:ext cx="80865" cy="151208"/>
              </a:xfrm>
              <a:custGeom>
                <a:avLst/>
                <a:gdLst>
                  <a:gd name="connsiteX0" fmla="*/ 80865 w 80865"/>
                  <a:gd name="connsiteY0" fmla="*/ 40432 h 151208"/>
                  <a:gd name="connsiteX1" fmla="*/ 80865 w 80865"/>
                  <a:gd name="connsiteY1" fmla="*/ 110891 h 151208"/>
                  <a:gd name="connsiteX2" fmla="*/ 68938 w 80865"/>
                  <a:gd name="connsiteY2" fmla="*/ 139397 h 151208"/>
                  <a:gd name="connsiteX3" fmla="*/ 68938 w 80865"/>
                  <a:gd name="connsiteY3" fmla="*/ 139397 h 151208"/>
                  <a:gd name="connsiteX4" fmla="*/ 11808 w 80865"/>
                  <a:gd name="connsiteY4" fmla="*/ 139337 h 151208"/>
                  <a:gd name="connsiteX5" fmla="*/ 0 w 80865"/>
                  <a:gd name="connsiteY5" fmla="*/ 110861 h 151208"/>
                  <a:gd name="connsiteX6" fmla="*/ 0 w 80865"/>
                  <a:gd name="connsiteY6" fmla="*/ 40403 h 151208"/>
                  <a:gd name="connsiteX7" fmla="*/ 11927 w 80865"/>
                  <a:gd name="connsiteY7" fmla="*/ 11868 h 151208"/>
                  <a:gd name="connsiteX8" fmla="*/ 11927 w 80865"/>
                  <a:gd name="connsiteY8" fmla="*/ 11868 h 151208"/>
                  <a:gd name="connsiteX9" fmla="*/ 68699 w 80865"/>
                  <a:gd name="connsiteY9" fmla="*/ 11659 h 151208"/>
                  <a:gd name="connsiteX10" fmla="*/ 68908 w 80865"/>
                  <a:gd name="connsiteY10" fmla="*/ 11868 h 151208"/>
                  <a:gd name="connsiteX11" fmla="*/ 68908 w 80865"/>
                  <a:gd name="connsiteY11" fmla="*/ 11868 h 151208"/>
                  <a:gd name="connsiteX12" fmla="*/ 80835 w 80865"/>
                  <a:gd name="connsiteY12" fmla="*/ 40343 h 151208"/>
                  <a:gd name="connsiteX13" fmla="*/ 56027 w 80865"/>
                  <a:gd name="connsiteY13" fmla="*/ 110891 h 151208"/>
                  <a:gd name="connsiteX14" fmla="*/ 56027 w 80865"/>
                  <a:gd name="connsiteY14" fmla="*/ 40432 h 151208"/>
                  <a:gd name="connsiteX15" fmla="*/ 41148 w 80865"/>
                  <a:gd name="connsiteY15" fmla="*/ 24212 h 151208"/>
                  <a:gd name="connsiteX16" fmla="*/ 24928 w 80865"/>
                  <a:gd name="connsiteY16" fmla="*/ 39061 h 151208"/>
                  <a:gd name="connsiteX17" fmla="*/ 24928 w 80865"/>
                  <a:gd name="connsiteY17" fmla="*/ 40432 h 151208"/>
                  <a:gd name="connsiteX18" fmla="*/ 24928 w 80865"/>
                  <a:gd name="connsiteY18" fmla="*/ 110891 h 151208"/>
                  <a:gd name="connsiteX19" fmla="*/ 40373 w 80865"/>
                  <a:gd name="connsiteY19" fmla="*/ 126456 h 151208"/>
                  <a:gd name="connsiteX20" fmla="*/ 51435 w 80865"/>
                  <a:gd name="connsiteY20" fmla="*/ 121864 h 151208"/>
                  <a:gd name="connsiteX21" fmla="*/ 56027 w 80865"/>
                  <a:gd name="connsiteY21" fmla="*/ 110891 h 151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80865" h="151208">
                    <a:moveTo>
                      <a:pt x="80865" y="40432"/>
                    </a:moveTo>
                    <a:lnTo>
                      <a:pt x="80865" y="110891"/>
                    </a:lnTo>
                    <a:cubicBezTo>
                      <a:pt x="80835" y="121596"/>
                      <a:pt x="76542" y="131853"/>
                      <a:pt x="68938" y="139397"/>
                    </a:cubicBezTo>
                    <a:lnTo>
                      <a:pt x="68938" y="139397"/>
                    </a:lnTo>
                    <a:cubicBezTo>
                      <a:pt x="53135" y="155170"/>
                      <a:pt x="27551" y="155140"/>
                      <a:pt x="11808" y="139337"/>
                    </a:cubicBezTo>
                    <a:cubicBezTo>
                      <a:pt x="4264" y="131763"/>
                      <a:pt x="30" y="121536"/>
                      <a:pt x="0" y="110861"/>
                    </a:cubicBezTo>
                    <a:lnTo>
                      <a:pt x="0" y="40403"/>
                    </a:lnTo>
                    <a:cubicBezTo>
                      <a:pt x="30" y="29698"/>
                      <a:pt x="4324" y="19411"/>
                      <a:pt x="11927" y="11868"/>
                    </a:cubicBezTo>
                    <a:lnTo>
                      <a:pt x="11927" y="11868"/>
                    </a:lnTo>
                    <a:cubicBezTo>
                      <a:pt x="27551" y="-3876"/>
                      <a:pt x="52956" y="-3965"/>
                      <a:pt x="68699" y="11659"/>
                    </a:cubicBezTo>
                    <a:cubicBezTo>
                      <a:pt x="68759" y="11719"/>
                      <a:pt x="68849" y="11778"/>
                      <a:pt x="68908" y="11868"/>
                    </a:cubicBezTo>
                    <a:lnTo>
                      <a:pt x="68908" y="11868"/>
                    </a:lnTo>
                    <a:cubicBezTo>
                      <a:pt x="76512" y="19382"/>
                      <a:pt x="80805" y="29639"/>
                      <a:pt x="80835" y="40343"/>
                    </a:cubicBezTo>
                    <a:close/>
                    <a:moveTo>
                      <a:pt x="56027" y="110891"/>
                    </a:moveTo>
                    <a:lnTo>
                      <a:pt x="56027" y="40432"/>
                    </a:lnTo>
                    <a:cubicBezTo>
                      <a:pt x="56415" y="31845"/>
                      <a:pt x="49736" y="24570"/>
                      <a:pt x="41148" y="24212"/>
                    </a:cubicBezTo>
                    <a:cubicBezTo>
                      <a:pt x="32561" y="23824"/>
                      <a:pt x="25315" y="30474"/>
                      <a:pt x="24928" y="39061"/>
                    </a:cubicBezTo>
                    <a:cubicBezTo>
                      <a:pt x="24898" y="39538"/>
                      <a:pt x="24898" y="39985"/>
                      <a:pt x="24928" y="40432"/>
                    </a:cubicBezTo>
                    <a:lnTo>
                      <a:pt x="24928" y="110891"/>
                    </a:lnTo>
                    <a:cubicBezTo>
                      <a:pt x="24898" y="119449"/>
                      <a:pt x="31816" y="126426"/>
                      <a:pt x="40373" y="126456"/>
                    </a:cubicBezTo>
                    <a:cubicBezTo>
                      <a:pt x="44518" y="126456"/>
                      <a:pt x="48513" y="124816"/>
                      <a:pt x="51435" y="121864"/>
                    </a:cubicBezTo>
                    <a:cubicBezTo>
                      <a:pt x="54387" y="118972"/>
                      <a:pt x="56027" y="115006"/>
                      <a:pt x="56027" y="110891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EA9B8825-6210-F920-C6D2-AD05551E7D1C}"/>
                  </a:ext>
                </a:extLst>
              </p:cNvPr>
              <p:cNvSpPr/>
              <p:nvPr/>
            </p:nvSpPr>
            <p:spPr>
              <a:xfrm>
                <a:off x="8283688" y="4878482"/>
                <a:ext cx="80865" cy="151208"/>
              </a:xfrm>
              <a:custGeom>
                <a:avLst/>
                <a:gdLst>
                  <a:gd name="connsiteX0" fmla="*/ 80865 w 80865"/>
                  <a:gd name="connsiteY0" fmla="*/ 40462 h 151208"/>
                  <a:gd name="connsiteX1" fmla="*/ 80865 w 80865"/>
                  <a:gd name="connsiteY1" fmla="*/ 110921 h 151208"/>
                  <a:gd name="connsiteX2" fmla="*/ 68938 w 80865"/>
                  <a:gd name="connsiteY2" fmla="*/ 139397 h 151208"/>
                  <a:gd name="connsiteX3" fmla="*/ 68938 w 80865"/>
                  <a:gd name="connsiteY3" fmla="*/ 139397 h 151208"/>
                  <a:gd name="connsiteX4" fmla="*/ 11808 w 80865"/>
                  <a:gd name="connsiteY4" fmla="*/ 139337 h 151208"/>
                  <a:gd name="connsiteX5" fmla="*/ 0 w 80865"/>
                  <a:gd name="connsiteY5" fmla="*/ 110861 h 151208"/>
                  <a:gd name="connsiteX6" fmla="*/ 0 w 80865"/>
                  <a:gd name="connsiteY6" fmla="*/ 40403 h 151208"/>
                  <a:gd name="connsiteX7" fmla="*/ 11927 w 80865"/>
                  <a:gd name="connsiteY7" fmla="*/ 11868 h 151208"/>
                  <a:gd name="connsiteX8" fmla="*/ 11927 w 80865"/>
                  <a:gd name="connsiteY8" fmla="*/ 11868 h 151208"/>
                  <a:gd name="connsiteX9" fmla="*/ 68699 w 80865"/>
                  <a:gd name="connsiteY9" fmla="*/ 11659 h 151208"/>
                  <a:gd name="connsiteX10" fmla="*/ 68908 w 80865"/>
                  <a:gd name="connsiteY10" fmla="*/ 11868 h 151208"/>
                  <a:gd name="connsiteX11" fmla="*/ 68908 w 80865"/>
                  <a:gd name="connsiteY11" fmla="*/ 11868 h 151208"/>
                  <a:gd name="connsiteX12" fmla="*/ 80835 w 80865"/>
                  <a:gd name="connsiteY12" fmla="*/ 40373 h 151208"/>
                  <a:gd name="connsiteX13" fmla="*/ 56027 w 80865"/>
                  <a:gd name="connsiteY13" fmla="*/ 110921 h 151208"/>
                  <a:gd name="connsiteX14" fmla="*/ 56027 w 80865"/>
                  <a:gd name="connsiteY14" fmla="*/ 40462 h 151208"/>
                  <a:gd name="connsiteX15" fmla="*/ 40522 w 80865"/>
                  <a:gd name="connsiteY15" fmla="*/ 24838 h 151208"/>
                  <a:gd name="connsiteX16" fmla="*/ 29400 w 80865"/>
                  <a:gd name="connsiteY16" fmla="*/ 29460 h 151208"/>
                  <a:gd name="connsiteX17" fmla="*/ 24868 w 80865"/>
                  <a:gd name="connsiteY17" fmla="*/ 40462 h 151208"/>
                  <a:gd name="connsiteX18" fmla="*/ 24868 w 80865"/>
                  <a:gd name="connsiteY18" fmla="*/ 110921 h 151208"/>
                  <a:gd name="connsiteX19" fmla="*/ 41088 w 80865"/>
                  <a:gd name="connsiteY19" fmla="*/ 125800 h 151208"/>
                  <a:gd name="connsiteX20" fmla="*/ 55967 w 80865"/>
                  <a:gd name="connsiteY20" fmla="*/ 110921 h 151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80865" h="151208">
                    <a:moveTo>
                      <a:pt x="80865" y="40462"/>
                    </a:moveTo>
                    <a:lnTo>
                      <a:pt x="80865" y="110921"/>
                    </a:lnTo>
                    <a:cubicBezTo>
                      <a:pt x="80835" y="121626"/>
                      <a:pt x="76542" y="131883"/>
                      <a:pt x="68938" y="139397"/>
                    </a:cubicBezTo>
                    <a:lnTo>
                      <a:pt x="68938" y="139397"/>
                    </a:lnTo>
                    <a:cubicBezTo>
                      <a:pt x="53135" y="155170"/>
                      <a:pt x="27551" y="155140"/>
                      <a:pt x="11808" y="139337"/>
                    </a:cubicBezTo>
                    <a:cubicBezTo>
                      <a:pt x="4264" y="131764"/>
                      <a:pt x="30" y="121536"/>
                      <a:pt x="0" y="110861"/>
                    </a:cubicBezTo>
                    <a:lnTo>
                      <a:pt x="0" y="40403"/>
                    </a:lnTo>
                    <a:cubicBezTo>
                      <a:pt x="30" y="29698"/>
                      <a:pt x="4324" y="19411"/>
                      <a:pt x="11927" y="11868"/>
                    </a:cubicBezTo>
                    <a:lnTo>
                      <a:pt x="11927" y="11868"/>
                    </a:lnTo>
                    <a:cubicBezTo>
                      <a:pt x="27551" y="-3876"/>
                      <a:pt x="52956" y="-3965"/>
                      <a:pt x="68699" y="11659"/>
                    </a:cubicBezTo>
                    <a:cubicBezTo>
                      <a:pt x="68759" y="11719"/>
                      <a:pt x="68849" y="11778"/>
                      <a:pt x="68908" y="11868"/>
                    </a:cubicBezTo>
                    <a:lnTo>
                      <a:pt x="68908" y="11868"/>
                    </a:lnTo>
                    <a:cubicBezTo>
                      <a:pt x="76512" y="19411"/>
                      <a:pt x="80805" y="29668"/>
                      <a:pt x="80835" y="40373"/>
                    </a:cubicBezTo>
                    <a:close/>
                    <a:moveTo>
                      <a:pt x="56027" y="110921"/>
                    </a:moveTo>
                    <a:lnTo>
                      <a:pt x="56027" y="40462"/>
                    </a:lnTo>
                    <a:cubicBezTo>
                      <a:pt x="56057" y="31875"/>
                      <a:pt x="49110" y="24868"/>
                      <a:pt x="40522" y="24838"/>
                    </a:cubicBezTo>
                    <a:cubicBezTo>
                      <a:pt x="36348" y="24838"/>
                      <a:pt x="32322" y="26478"/>
                      <a:pt x="29400" y="29460"/>
                    </a:cubicBezTo>
                    <a:cubicBezTo>
                      <a:pt x="26508" y="32382"/>
                      <a:pt x="24898" y="36348"/>
                      <a:pt x="24868" y="40462"/>
                    </a:cubicBezTo>
                    <a:lnTo>
                      <a:pt x="24868" y="110921"/>
                    </a:lnTo>
                    <a:cubicBezTo>
                      <a:pt x="25256" y="119508"/>
                      <a:pt x="32501" y="126158"/>
                      <a:pt x="41088" y="125800"/>
                    </a:cubicBezTo>
                    <a:cubicBezTo>
                      <a:pt x="49169" y="125442"/>
                      <a:pt x="55610" y="118972"/>
                      <a:pt x="55967" y="1109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E4DE71EE-8D18-D3B4-7E37-70C7A28EFC75}"/>
                  </a:ext>
                </a:extLst>
              </p:cNvPr>
              <p:cNvSpPr/>
              <p:nvPr/>
            </p:nvSpPr>
            <p:spPr>
              <a:xfrm>
                <a:off x="8283688" y="5113294"/>
                <a:ext cx="80865" cy="151208"/>
              </a:xfrm>
              <a:custGeom>
                <a:avLst/>
                <a:gdLst>
                  <a:gd name="connsiteX0" fmla="*/ 80865 w 80865"/>
                  <a:gd name="connsiteY0" fmla="*/ 40433 h 151208"/>
                  <a:gd name="connsiteX1" fmla="*/ 80865 w 80865"/>
                  <a:gd name="connsiteY1" fmla="*/ 110891 h 151208"/>
                  <a:gd name="connsiteX2" fmla="*/ 68938 w 80865"/>
                  <a:gd name="connsiteY2" fmla="*/ 139397 h 151208"/>
                  <a:gd name="connsiteX3" fmla="*/ 68938 w 80865"/>
                  <a:gd name="connsiteY3" fmla="*/ 139397 h 151208"/>
                  <a:gd name="connsiteX4" fmla="*/ 11808 w 80865"/>
                  <a:gd name="connsiteY4" fmla="*/ 139337 h 151208"/>
                  <a:gd name="connsiteX5" fmla="*/ 0 w 80865"/>
                  <a:gd name="connsiteY5" fmla="*/ 110861 h 151208"/>
                  <a:gd name="connsiteX6" fmla="*/ 0 w 80865"/>
                  <a:gd name="connsiteY6" fmla="*/ 40403 h 151208"/>
                  <a:gd name="connsiteX7" fmla="*/ 11927 w 80865"/>
                  <a:gd name="connsiteY7" fmla="*/ 11868 h 151208"/>
                  <a:gd name="connsiteX8" fmla="*/ 11927 w 80865"/>
                  <a:gd name="connsiteY8" fmla="*/ 11868 h 151208"/>
                  <a:gd name="connsiteX9" fmla="*/ 68699 w 80865"/>
                  <a:gd name="connsiteY9" fmla="*/ 11659 h 151208"/>
                  <a:gd name="connsiteX10" fmla="*/ 68908 w 80865"/>
                  <a:gd name="connsiteY10" fmla="*/ 11868 h 151208"/>
                  <a:gd name="connsiteX11" fmla="*/ 68908 w 80865"/>
                  <a:gd name="connsiteY11" fmla="*/ 11868 h 151208"/>
                  <a:gd name="connsiteX12" fmla="*/ 80835 w 80865"/>
                  <a:gd name="connsiteY12" fmla="*/ 40343 h 151208"/>
                  <a:gd name="connsiteX13" fmla="*/ 56027 w 80865"/>
                  <a:gd name="connsiteY13" fmla="*/ 110891 h 151208"/>
                  <a:gd name="connsiteX14" fmla="*/ 56027 w 80865"/>
                  <a:gd name="connsiteY14" fmla="*/ 40433 h 151208"/>
                  <a:gd name="connsiteX15" fmla="*/ 41148 w 80865"/>
                  <a:gd name="connsiteY15" fmla="*/ 24212 h 151208"/>
                  <a:gd name="connsiteX16" fmla="*/ 24928 w 80865"/>
                  <a:gd name="connsiteY16" fmla="*/ 39061 h 151208"/>
                  <a:gd name="connsiteX17" fmla="*/ 24928 w 80865"/>
                  <a:gd name="connsiteY17" fmla="*/ 40433 h 151208"/>
                  <a:gd name="connsiteX18" fmla="*/ 24928 w 80865"/>
                  <a:gd name="connsiteY18" fmla="*/ 110891 h 151208"/>
                  <a:gd name="connsiteX19" fmla="*/ 40373 w 80865"/>
                  <a:gd name="connsiteY19" fmla="*/ 126456 h 151208"/>
                  <a:gd name="connsiteX20" fmla="*/ 51435 w 80865"/>
                  <a:gd name="connsiteY20" fmla="*/ 121864 h 151208"/>
                  <a:gd name="connsiteX21" fmla="*/ 56027 w 80865"/>
                  <a:gd name="connsiteY21" fmla="*/ 110891 h 151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80865" h="151208">
                    <a:moveTo>
                      <a:pt x="80865" y="40433"/>
                    </a:moveTo>
                    <a:lnTo>
                      <a:pt x="80865" y="110891"/>
                    </a:lnTo>
                    <a:cubicBezTo>
                      <a:pt x="80835" y="121596"/>
                      <a:pt x="76542" y="131853"/>
                      <a:pt x="68938" y="139397"/>
                    </a:cubicBezTo>
                    <a:lnTo>
                      <a:pt x="68938" y="139397"/>
                    </a:lnTo>
                    <a:cubicBezTo>
                      <a:pt x="53135" y="155170"/>
                      <a:pt x="27551" y="155140"/>
                      <a:pt x="11808" y="139337"/>
                    </a:cubicBezTo>
                    <a:cubicBezTo>
                      <a:pt x="4264" y="131764"/>
                      <a:pt x="30" y="121536"/>
                      <a:pt x="0" y="110861"/>
                    </a:cubicBezTo>
                    <a:lnTo>
                      <a:pt x="0" y="40403"/>
                    </a:lnTo>
                    <a:cubicBezTo>
                      <a:pt x="30" y="29698"/>
                      <a:pt x="4324" y="19411"/>
                      <a:pt x="11927" y="11868"/>
                    </a:cubicBezTo>
                    <a:lnTo>
                      <a:pt x="11927" y="11868"/>
                    </a:lnTo>
                    <a:cubicBezTo>
                      <a:pt x="27551" y="-3876"/>
                      <a:pt x="52956" y="-3965"/>
                      <a:pt x="68699" y="11659"/>
                    </a:cubicBezTo>
                    <a:cubicBezTo>
                      <a:pt x="68759" y="11719"/>
                      <a:pt x="68849" y="11778"/>
                      <a:pt x="68908" y="11868"/>
                    </a:cubicBezTo>
                    <a:lnTo>
                      <a:pt x="68908" y="11868"/>
                    </a:lnTo>
                    <a:cubicBezTo>
                      <a:pt x="76512" y="19382"/>
                      <a:pt x="80805" y="29639"/>
                      <a:pt x="80835" y="40343"/>
                    </a:cubicBezTo>
                    <a:close/>
                    <a:moveTo>
                      <a:pt x="56027" y="110891"/>
                    </a:moveTo>
                    <a:lnTo>
                      <a:pt x="56027" y="40433"/>
                    </a:lnTo>
                    <a:cubicBezTo>
                      <a:pt x="56415" y="31845"/>
                      <a:pt x="49736" y="24570"/>
                      <a:pt x="41148" y="24212"/>
                    </a:cubicBezTo>
                    <a:cubicBezTo>
                      <a:pt x="32561" y="23824"/>
                      <a:pt x="25315" y="30474"/>
                      <a:pt x="24928" y="39061"/>
                    </a:cubicBezTo>
                    <a:cubicBezTo>
                      <a:pt x="24898" y="39538"/>
                      <a:pt x="24898" y="39985"/>
                      <a:pt x="24928" y="40433"/>
                    </a:cubicBezTo>
                    <a:lnTo>
                      <a:pt x="24928" y="110891"/>
                    </a:lnTo>
                    <a:cubicBezTo>
                      <a:pt x="24898" y="119449"/>
                      <a:pt x="31816" y="126426"/>
                      <a:pt x="40373" y="126456"/>
                    </a:cubicBezTo>
                    <a:cubicBezTo>
                      <a:pt x="44518" y="126456"/>
                      <a:pt x="48513" y="124816"/>
                      <a:pt x="51435" y="121864"/>
                    </a:cubicBezTo>
                    <a:cubicBezTo>
                      <a:pt x="54387" y="118972"/>
                      <a:pt x="56027" y="115006"/>
                      <a:pt x="56027" y="110891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EAE81823-49B4-973A-443E-0AAB01FC9D0B}"/>
                  </a:ext>
                </a:extLst>
              </p:cNvPr>
              <p:cNvSpPr/>
              <p:nvPr/>
            </p:nvSpPr>
            <p:spPr>
              <a:xfrm>
                <a:off x="8283688" y="5348076"/>
                <a:ext cx="80865" cy="151207"/>
              </a:xfrm>
              <a:custGeom>
                <a:avLst/>
                <a:gdLst>
                  <a:gd name="connsiteX0" fmla="*/ 80865 w 80865"/>
                  <a:gd name="connsiteY0" fmla="*/ 40463 h 151207"/>
                  <a:gd name="connsiteX1" fmla="*/ 80865 w 80865"/>
                  <a:gd name="connsiteY1" fmla="*/ 110921 h 151207"/>
                  <a:gd name="connsiteX2" fmla="*/ 68938 w 80865"/>
                  <a:gd name="connsiteY2" fmla="*/ 139396 h 151207"/>
                  <a:gd name="connsiteX3" fmla="*/ 68938 w 80865"/>
                  <a:gd name="connsiteY3" fmla="*/ 139396 h 151207"/>
                  <a:gd name="connsiteX4" fmla="*/ 11808 w 80865"/>
                  <a:gd name="connsiteY4" fmla="*/ 139337 h 151207"/>
                  <a:gd name="connsiteX5" fmla="*/ 0 w 80865"/>
                  <a:gd name="connsiteY5" fmla="*/ 110861 h 151207"/>
                  <a:gd name="connsiteX6" fmla="*/ 0 w 80865"/>
                  <a:gd name="connsiteY6" fmla="*/ 40403 h 151207"/>
                  <a:gd name="connsiteX7" fmla="*/ 11927 w 80865"/>
                  <a:gd name="connsiteY7" fmla="*/ 11867 h 151207"/>
                  <a:gd name="connsiteX8" fmla="*/ 11927 w 80865"/>
                  <a:gd name="connsiteY8" fmla="*/ 11867 h 151207"/>
                  <a:gd name="connsiteX9" fmla="*/ 68699 w 80865"/>
                  <a:gd name="connsiteY9" fmla="*/ 11659 h 151207"/>
                  <a:gd name="connsiteX10" fmla="*/ 68908 w 80865"/>
                  <a:gd name="connsiteY10" fmla="*/ 11867 h 151207"/>
                  <a:gd name="connsiteX11" fmla="*/ 68908 w 80865"/>
                  <a:gd name="connsiteY11" fmla="*/ 11867 h 151207"/>
                  <a:gd name="connsiteX12" fmla="*/ 80835 w 80865"/>
                  <a:gd name="connsiteY12" fmla="*/ 40373 h 151207"/>
                  <a:gd name="connsiteX13" fmla="*/ 56027 w 80865"/>
                  <a:gd name="connsiteY13" fmla="*/ 110921 h 151207"/>
                  <a:gd name="connsiteX14" fmla="*/ 56027 w 80865"/>
                  <a:gd name="connsiteY14" fmla="*/ 40463 h 151207"/>
                  <a:gd name="connsiteX15" fmla="*/ 40462 w 80865"/>
                  <a:gd name="connsiteY15" fmla="*/ 24898 h 151207"/>
                  <a:gd name="connsiteX16" fmla="*/ 29460 w 80865"/>
                  <a:gd name="connsiteY16" fmla="*/ 29460 h 151207"/>
                  <a:gd name="connsiteX17" fmla="*/ 24928 w 80865"/>
                  <a:gd name="connsiteY17" fmla="*/ 40463 h 151207"/>
                  <a:gd name="connsiteX18" fmla="*/ 24928 w 80865"/>
                  <a:gd name="connsiteY18" fmla="*/ 110921 h 151207"/>
                  <a:gd name="connsiteX19" fmla="*/ 41148 w 80865"/>
                  <a:gd name="connsiteY19" fmla="*/ 125800 h 151207"/>
                  <a:gd name="connsiteX20" fmla="*/ 56027 w 80865"/>
                  <a:gd name="connsiteY20" fmla="*/ 110921 h 151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80865" h="151207">
                    <a:moveTo>
                      <a:pt x="80865" y="40463"/>
                    </a:moveTo>
                    <a:lnTo>
                      <a:pt x="80865" y="110921"/>
                    </a:lnTo>
                    <a:cubicBezTo>
                      <a:pt x="80835" y="121625"/>
                      <a:pt x="76542" y="131882"/>
                      <a:pt x="68938" y="139396"/>
                    </a:cubicBezTo>
                    <a:lnTo>
                      <a:pt x="68938" y="139396"/>
                    </a:lnTo>
                    <a:cubicBezTo>
                      <a:pt x="53135" y="155170"/>
                      <a:pt x="27551" y="155140"/>
                      <a:pt x="11808" y="139337"/>
                    </a:cubicBezTo>
                    <a:cubicBezTo>
                      <a:pt x="4264" y="131763"/>
                      <a:pt x="30" y="121536"/>
                      <a:pt x="0" y="110861"/>
                    </a:cubicBezTo>
                    <a:lnTo>
                      <a:pt x="0" y="40403"/>
                    </a:lnTo>
                    <a:cubicBezTo>
                      <a:pt x="30" y="29698"/>
                      <a:pt x="4324" y="19411"/>
                      <a:pt x="11927" y="11867"/>
                    </a:cubicBezTo>
                    <a:lnTo>
                      <a:pt x="11927" y="11867"/>
                    </a:lnTo>
                    <a:cubicBezTo>
                      <a:pt x="27551" y="-3876"/>
                      <a:pt x="52956" y="-3965"/>
                      <a:pt x="68699" y="11659"/>
                    </a:cubicBezTo>
                    <a:cubicBezTo>
                      <a:pt x="68759" y="11719"/>
                      <a:pt x="68849" y="11778"/>
                      <a:pt x="68908" y="11867"/>
                    </a:cubicBezTo>
                    <a:lnTo>
                      <a:pt x="68908" y="11867"/>
                    </a:lnTo>
                    <a:cubicBezTo>
                      <a:pt x="76512" y="19411"/>
                      <a:pt x="80805" y="29669"/>
                      <a:pt x="80835" y="40373"/>
                    </a:cubicBezTo>
                    <a:close/>
                    <a:moveTo>
                      <a:pt x="56027" y="110921"/>
                    </a:moveTo>
                    <a:lnTo>
                      <a:pt x="56027" y="40463"/>
                    </a:lnTo>
                    <a:cubicBezTo>
                      <a:pt x="56027" y="31875"/>
                      <a:pt x="49050" y="24898"/>
                      <a:pt x="40462" y="24898"/>
                    </a:cubicBezTo>
                    <a:cubicBezTo>
                      <a:pt x="36318" y="24898"/>
                      <a:pt x="32382" y="26538"/>
                      <a:pt x="29460" y="29460"/>
                    </a:cubicBezTo>
                    <a:cubicBezTo>
                      <a:pt x="26568" y="32382"/>
                      <a:pt x="24958" y="36348"/>
                      <a:pt x="24928" y="40463"/>
                    </a:cubicBezTo>
                    <a:lnTo>
                      <a:pt x="24928" y="110921"/>
                    </a:lnTo>
                    <a:cubicBezTo>
                      <a:pt x="25315" y="119508"/>
                      <a:pt x="32561" y="126158"/>
                      <a:pt x="41148" y="125800"/>
                    </a:cubicBezTo>
                    <a:cubicBezTo>
                      <a:pt x="49229" y="125442"/>
                      <a:pt x="55670" y="118972"/>
                      <a:pt x="56027" y="1109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E049DD71-6C6C-6043-61FC-835547D680E1}"/>
                  </a:ext>
                </a:extLst>
              </p:cNvPr>
              <p:cNvSpPr/>
              <p:nvPr/>
            </p:nvSpPr>
            <p:spPr>
              <a:xfrm>
                <a:off x="10137436" y="2317198"/>
                <a:ext cx="313082" cy="313082"/>
              </a:xfrm>
              <a:custGeom>
                <a:avLst/>
                <a:gdLst>
                  <a:gd name="connsiteX0" fmla="*/ 313083 w 313082"/>
                  <a:gd name="connsiteY0" fmla="*/ 156541 h 313082"/>
                  <a:gd name="connsiteX1" fmla="*/ 156542 w 313082"/>
                  <a:gd name="connsiteY1" fmla="*/ 313083 h 313082"/>
                  <a:gd name="connsiteX2" fmla="*/ 0 w 313082"/>
                  <a:gd name="connsiteY2" fmla="*/ 156541 h 313082"/>
                  <a:gd name="connsiteX3" fmla="*/ 156542 w 313082"/>
                  <a:gd name="connsiteY3" fmla="*/ 0 h 313082"/>
                  <a:gd name="connsiteX4" fmla="*/ 313083 w 313082"/>
                  <a:gd name="connsiteY4" fmla="*/ 156541 h 3130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3082" h="313082">
                    <a:moveTo>
                      <a:pt x="313083" y="156541"/>
                    </a:moveTo>
                    <a:cubicBezTo>
                      <a:pt x="313083" y="242997"/>
                      <a:pt x="242997" y="313083"/>
                      <a:pt x="156542" y="313083"/>
                    </a:cubicBezTo>
                    <a:cubicBezTo>
                      <a:pt x="70086" y="313083"/>
                      <a:pt x="0" y="242997"/>
                      <a:pt x="0" y="156541"/>
                    </a:cubicBezTo>
                    <a:cubicBezTo>
                      <a:pt x="0" y="70086"/>
                      <a:pt x="70086" y="0"/>
                      <a:pt x="156542" y="0"/>
                    </a:cubicBezTo>
                    <a:cubicBezTo>
                      <a:pt x="242997" y="0"/>
                      <a:pt x="313083" y="70086"/>
                      <a:pt x="313083" y="1565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435B8C75-F874-344B-26BA-B0F22DABCB40}"/>
                  </a:ext>
                </a:extLst>
              </p:cNvPr>
              <p:cNvSpPr/>
              <p:nvPr/>
            </p:nvSpPr>
            <p:spPr>
              <a:xfrm>
                <a:off x="9306276" y="2768157"/>
                <a:ext cx="201267" cy="201267"/>
              </a:xfrm>
              <a:custGeom>
                <a:avLst/>
                <a:gdLst>
                  <a:gd name="connsiteX0" fmla="*/ 100634 w 201267"/>
                  <a:gd name="connsiteY0" fmla="*/ 201267 h 201267"/>
                  <a:gd name="connsiteX1" fmla="*/ 201267 w 201267"/>
                  <a:gd name="connsiteY1" fmla="*/ 100634 h 201267"/>
                  <a:gd name="connsiteX2" fmla="*/ 100634 w 201267"/>
                  <a:gd name="connsiteY2" fmla="*/ 0 h 201267"/>
                  <a:gd name="connsiteX3" fmla="*/ 0 w 201267"/>
                  <a:gd name="connsiteY3" fmla="*/ 100634 h 201267"/>
                  <a:gd name="connsiteX4" fmla="*/ 100634 w 201267"/>
                  <a:gd name="connsiteY4" fmla="*/ 201267 h 201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67" h="201267">
                    <a:moveTo>
                      <a:pt x="100634" y="201267"/>
                    </a:moveTo>
                    <a:cubicBezTo>
                      <a:pt x="156213" y="201267"/>
                      <a:pt x="201267" y="156213"/>
                      <a:pt x="201267" y="100634"/>
                    </a:cubicBezTo>
                    <a:cubicBezTo>
                      <a:pt x="201267" y="45054"/>
                      <a:pt x="156213" y="0"/>
                      <a:pt x="100634" y="0"/>
                    </a:cubicBezTo>
                    <a:cubicBezTo>
                      <a:pt x="45054" y="0"/>
                      <a:pt x="0" y="45054"/>
                      <a:pt x="0" y="100634"/>
                    </a:cubicBezTo>
                    <a:cubicBezTo>
                      <a:pt x="90" y="156172"/>
                      <a:pt x="45084" y="201169"/>
                      <a:pt x="100634" y="201267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DBB55EB5-FCCB-BA08-0655-B5E78AAA5BE4}"/>
                  </a:ext>
                </a:extLst>
              </p:cNvPr>
              <p:cNvSpPr/>
              <p:nvPr/>
            </p:nvSpPr>
            <p:spPr>
              <a:xfrm>
                <a:off x="10669468" y="5389195"/>
                <a:ext cx="115572" cy="115572"/>
              </a:xfrm>
              <a:custGeom>
                <a:avLst/>
                <a:gdLst>
                  <a:gd name="connsiteX0" fmla="*/ 115572 w 115572"/>
                  <a:gd name="connsiteY0" fmla="*/ 57786 h 115572"/>
                  <a:gd name="connsiteX1" fmla="*/ 57787 w 115572"/>
                  <a:gd name="connsiteY1" fmla="*/ 115572 h 115572"/>
                  <a:gd name="connsiteX2" fmla="*/ 1 w 115572"/>
                  <a:gd name="connsiteY2" fmla="*/ 57786 h 115572"/>
                  <a:gd name="connsiteX3" fmla="*/ 57787 w 115572"/>
                  <a:gd name="connsiteY3" fmla="*/ 0 h 115572"/>
                  <a:gd name="connsiteX4" fmla="*/ 115572 w 115572"/>
                  <a:gd name="connsiteY4" fmla="*/ 57786 h 115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572" h="115572">
                    <a:moveTo>
                      <a:pt x="115572" y="57786"/>
                    </a:moveTo>
                    <a:cubicBezTo>
                      <a:pt x="115572" y="89700"/>
                      <a:pt x="89700" y="115572"/>
                      <a:pt x="57787" y="115572"/>
                    </a:cubicBezTo>
                    <a:cubicBezTo>
                      <a:pt x="25872" y="115572"/>
                      <a:pt x="1" y="89700"/>
                      <a:pt x="1" y="57786"/>
                    </a:cubicBezTo>
                    <a:cubicBezTo>
                      <a:pt x="1" y="25872"/>
                      <a:pt x="25873" y="0"/>
                      <a:pt x="57787" y="0"/>
                    </a:cubicBezTo>
                    <a:cubicBezTo>
                      <a:pt x="89701" y="0"/>
                      <a:pt x="115572" y="25872"/>
                      <a:pt x="115572" y="57786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2" name="Freeform: Shape 1">
                <a:extLst>
                  <a:ext uri="{FF2B5EF4-FFF2-40B4-BE49-F238E27FC236}">
                    <a16:creationId xmlns:a16="http://schemas.microsoft.com/office/drawing/2014/main" id="{3FEFE237-7567-9A45-0E49-387CD95F932D}"/>
                  </a:ext>
                </a:extLst>
              </p:cNvPr>
              <p:cNvSpPr/>
              <p:nvPr/>
            </p:nvSpPr>
            <p:spPr>
              <a:xfrm>
                <a:off x="11154120" y="3438511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CDBAD8BC-48A7-09D5-7A0F-2A4B2744FE65}"/>
                  </a:ext>
                </a:extLst>
              </p:cNvPr>
              <p:cNvSpPr/>
              <p:nvPr/>
            </p:nvSpPr>
            <p:spPr>
              <a:xfrm>
                <a:off x="11007567" y="3438511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FBB1F3EA-3DF8-91FB-9EBC-8518851F9997}"/>
                  </a:ext>
                </a:extLst>
              </p:cNvPr>
              <p:cNvSpPr/>
              <p:nvPr/>
            </p:nvSpPr>
            <p:spPr>
              <a:xfrm>
                <a:off x="10860985" y="3438511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D527DBF2-5816-265F-ACC2-4D8E625EE72D}"/>
                  </a:ext>
                </a:extLst>
              </p:cNvPr>
              <p:cNvSpPr/>
              <p:nvPr/>
            </p:nvSpPr>
            <p:spPr>
              <a:xfrm>
                <a:off x="10714402" y="3438511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0EF0E273-713A-10DB-BE77-E95EF2E1C45F}"/>
                  </a:ext>
                </a:extLst>
              </p:cNvPr>
              <p:cNvSpPr/>
              <p:nvPr/>
            </p:nvSpPr>
            <p:spPr>
              <a:xfrm>
                <a:off x="10567820" y="3438511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1C926055-F3E3-91D0-E2C4-90CEDE4701EC}"/>
                  </a:ext>
                </a:extLst>
              </p:cNvPr>
              <p:cNvSpPr/>
              <p:nvPr/>
            </p:nvSpPr>
            <p:spPr>
              <a:xfrm>
                <a:off x="11154120" y="3621173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A0AA1270-0CC7-6A5C-64EC-6121400CD7E8}"/>
                  </a:ext>
                </a:extLst>
              </p:cNvPr>
              <p:cNvSpPr/>
              <p:nvPr/>
            </p:nvSpPr>
            <p:spPr>
              <a:xfrm>
                <a:off x="11007567" y="3621173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4E6C631-4C64-8F08-085E-5DF853C64DF4}"/>
                  </a:ext>
                </a:extLst>
              </p:cNvPr>
              <p:cNvSpPr/>
              <p:nvPr/>
            </p:nvSpPr>
            <p:spPr>
              <a:xfrm>
                <a:off x="10860985" y="3621173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8C0556CB-4C9F-9393-F558-DC1159662504}"/>
                  </a:ext>
                </a:extLst>
              </p:cNvPr>
              <p:cNvSpPr/>
              <p:nvPr/>
            </p:nvSpPr>
            <p:spPr>
              <a:xfrm>
                <a:off x="10714402" y="3621173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E81AE527-23D4-562D-5537-A0FA38FE3AF6}"/>
                  </a:ext>
                </a:extLst>
              </p:cNvPr>
              <p:cNvSpPr/>
              <p:nvPr/>
            </p:nvSpPr>
            <p:spPr>
              <a:xfrm>
                <a:off x="10567820" y="3621173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B9DC6BDA-EECB-BA50-25BD-9991F70B2CBD}"/>
                  </a:ext>
                </a:extLst>
              </p:cNvPr>
              <p:cNvSpPr/>
              <p:nvPr/>
            </p:nvSpPr>
            <p:spPr>
              <a:xfrm>
                <a:off x="11154120" y="3803804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1AA218C1-9B52-7967-72A3-48EB9B5360A9}"/>
                  </a:ext>
                </a:extLst>
              </p:cNvPr>
              <p:cNvSpPr/>
              <p:nvPr/>
            </p:nvSpPr>
            <p:spPr>
              <a:xfrm>
                <a:off x="11007567" y="3803804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B070F877-D53C-EBEC-AC0E-47F13048F683}"/>
                  </a:ext>
                </a:extLst>
              </p:cNvPr>
              <p:cNvSpPr/>
              <p:nvPr/>
            </p:nvSpPr>
            <p:spPr>
              <a:xfrm>
                <a:off x="10860985" y="3803804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A0D34CCE-A974-66FD-426A-92739FE59FDE}"/>
                  </a:ext>
                </a:extLst>
              </p:cNvPr>
              <p:cNvSpPr/>
              <p:nvPr/>
            </p:nvSpPr>
            <p:spPr>
              <a:xfrm>
                <a:off x="10714402" y="3803804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08E9FE80-8ED0-3364-EE2A-384272325EEA}"/>
                  </a:ext>
                </a:extLst>
              </p:cNvPr>
              <p:cNvSpPr/>
              <p:nvPr/>
            </p:nvSpPr>
            <p:spPr>
              <a:xfrm>
                <a:off x="10567820" y="3803804"/>
                <a:ext cx="37212" cy="37212"/>
              </a:xfrm>
              <a:custGeom>
                <a:avLst/>
                <a:gdLst>
                  <a:gd name="connsiteX0" fmla="*/ 0 w 37212"/>
                  <a:gd name="connsiteY0" fmla="*/ 0 h 37212"/>
                  <a:gd name="connsiteX1" fmla="*/ 37212 w 37212"/>
                  <a:gd name="connsiteY1" fmla="*/ 0 h 37212"/>
                  <a:gd name="connsiteX2" fmla="*/ 37212 w 37212"/>
                  <a:gd name="connsiteY2" fmla="*/ 37212 h 37212"/>
                  <a:gd name="connsiteX3" fmla="*/ 0 w 37212"/>
                  <a:gd name="connsiteY3" fmla="*/ 37212 h 37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12" h="37212">
                    <a:moveTo>
                      <a:pt x="0" y="0"/>
                    </a:moveTo>
                    <a:lnTo>
                      <a:pt x="37212" y="0"/>
                    </a:lnTo>
                    <a:lnTo>
                      <a:pt x="37212" y="37212"/>
                    </a:lnTo>
                    <a:lnTo>
                      <a:pt x="0" y="37212"/>
                    </a:ln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AAAC1B73-058B-2B8A-44F8-DC8B9B80A473}"/>
                  </a:ext>
                </a:extLst>
              </p:cNvPr>
              <p:cNvSpPr/>
              <p:nvPr/>
            </p:nvSpPr>
            <p:spPr>
              <a:xfrm>
                <a:off x="9706038" y="2453225"/>
                <a:ext cx="664361" cy="20514"/>
              </a:xfrm>
              <a:custGeom>
                <a:avLst/>
                <a:gdLst>
                  <a:gd name="connsiteX0" fmla="*/ 654134 w 664361"/>
                  <a:gd name="connsiteY0" fmla="*/ 0 h 20514"/>
                  <a:gd name="connsiteX1" fmla="*/ 664361 w 664361"/>
                  <a:gd name="connsiteY1" fmla="*/ 0 h 20514"/>
                  <a:gd name="connsiteX2" fmla="*/ 664361 w 664361"/>
                  <a:gd name="connsiteY2" fmla="*/ 20514 h 20514"/>
                  <a:gd name="connsiteX3" fmla="*/ 654134 w 664361"/>
                  <a:gd name="connsiteY3" fmla="*/ 20514 h 20514"/>
                  <a:gd name="connsiteX4" fmla="*/ 10228 w 664361"/>
                  <a:gd name="connsiteY4" fmla="*/ 20514 h 20514"/>
                  <a:gd name="connsiteX5" fmla="*/ 0 w 664361"/>
                  <a:gd name="connsiteY5" fmla="*/ 20514 h 20514"/>
                  <a:gd name="connsiteX6" fmla="*/ 0 w 664361"/>
                  <a:gd name="connsiteY6" fmla="*/ 0 h 20514"/>
                  <a:gd name="connsiteX7" fmla="*/ 10228 w 664361"/>
                  <a:gd name="connsiteY7" fmla="*/ 0 h 20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64361" h="20514">
                    <a:moveTo>
                      <a:pt x="654134" y="0"/>
                    </a:moveTo>
                    <a:cubicBezTo>
                      <a:pt x="659782" y="0"/>
                      <a:pt x="664361" y="0"/>
                      <a:pt x="664361" y="0"/>
                    </a:cubicBezTo>
                    <a:lnTo>
                      <a:pt x="664361" y="20514"/>
                    </a:lnTo>
                    <a:cubicBezTo>
                      <a:pt x="664361" y="20514"/>
                      <a:pt x="659782" y="20514"/>
                      <a:pt x="654134" y="20514"/>
                    </a:cubicBezTo>
                    <a:lnTo>
                      <a:pt x="10228" y="20514"/>
                    </a:lnTo>
                    <a:cubicBezTo>
                      <a:pt x="4579" y="20514"/>
                      <a:pt x="0" y="20514"/>
                      <a:pt x="0" y="20514"/>
                    </a:cubicBezTo>
                    <a:lnTo>
                      <a:pt x="0" y="0"/>
                    </a:lnTo>
                    <a:cubicBezTo>
                      <a:pt x="0" y="0"/>
                      <a:pt x="4579" y="0"/>
                      <a:pt x="1022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B9CF8CAF-C848-5E59-04A7-E794A580E1F8}"/>
                  </a:ext>
                </a:extLst>
              </p:cNvPr>
              <p:cNvSpPr/>
              <p:nvPr/>
            </p:nvSpPr>
            <p:spPr>
              <a:xfrm>
                <a:off x="9809832" y="2410855"/>
                <a:ext cx="20514" cy="249243"/>
              </a:xfrm>
              <a:custGeom>
                <a:avLst/>
                <a:gdLst>
                  <a:gd name="connsiteX0" fmla="*/ 10257 w 20514"/>
                  <a:gd name="connsiteY0" fmla="*/ 0 h 249243"/>
                  <a:gd name="connsiteX1" fmla="*/ 20514 w 20514"/>
                  <a:gd name="connsiteY1" fmla="*/ 0 h 249243"/>
                  <a:gd name="connsiteX2" fmla="*/ 20514 w 20514"/>
                  <a:gd name="connsiteY2" fmla="*/ 249244 h 249243"/>
                  <a:gd name="connsiteX3" fmla="*/ 10257 w 20514"/>
                  <a:gd name="connsiteY3" fmla="*/ 249244 h 249243"/>
                  <a:gd name="connsiteX4" fmla="*/ 10257 w 20514"/>
                  <a:gd name="connsiteY4" fmla="*/ 249244 h 249243"/>
                  <a:gd name="connsiteX5" fmla="*/ 0 w 20514"/>
                  <a:gd name="connsiteY5" fmla="*/ 249244 h 249243"/>
                  <a:gd name="connsiteX6" fmla="*/ 0 w 20514"/>
                  <a:gd name="connsiteY6" fmla="*/ 0 h 249243"/>
                  <a:gd name="connsiteX7" fmla="*/ 10257 w 20514"/>
                  <a:gd name="connsiteY7" fmla="*/ 0 h 2492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514" h="249243">
                    <a:moveTo>
                      <a:pt x="10257" y="0"/>
                    </a:moveTo>
                    <a:cubicBezTo>
                      <a:pt x="15922" y="0"/>
                      <a:pt x="20514" y="0"/>
                      <a:pt x="20514" y="0"/>
                    </a:cubicBezTo>
                    <a:lnTo>
                      <a:pt x="20514" y="249244"/>
                    </a:lnTo>
                    <a:cubicBezTo>
                      <a:pt x="20514" y="249244"/>
                      <a:pt x="15922" y="249244"/>
                      <a:pt x="10257" y="249244"/>
                    </a:cubicBezTo>
                    <a:lnTo>
                      <a:pt x="10257" y="249244"/>
                    </a:lnTo>
                    <a:cubicBezTo>
                      <a:pt x="4592" y="249244"/>
                      <a:pt x="0" y="249244"/>
                      <a:pt x="0" y="249244"/>
                    </a:cubicBezTo>
                    <a:lnTo>
                      <a:pt x="0" y="0"/>
                    </a:lnTo>
                    <a:cubicBezTo>
                      <a:pt x="0" y="0"/>
                      <a:pt x="4592" y="0"/>
                      <a:pt x="1025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9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C1C21F2-6065-F116-3842-EF999BD359D8}"/>
              </a:ext>
            </a:extLst>
          </p:cNvPr>
          <p:cNvGrpSpPr/>
          <p:nvPr/>
        </p:nvGrpSpPr>
        <p:grpSpPr>
          <a:xfrm>
            <a:off x="152475" y="3263853"/>
            <a:ext cx="8820381" cy="3376576"/>
            <a:chOff x="191215" y="3475723"/>
            <a:chExt cx="8820381" cy="3376576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1CF8FA1-092F-48E6-A29A-00B34A8C8C60}"/>
                </a:ext>
              </a:extLst>
            </p:cNvPr>
            <p:cNvSpPr txBox="1"/>
            <p:nvPr/>
          </p:nvSpPr>
          <p:spPr>
            <a:xfrm>
              <a:off x="3257884" y="3475723"/>
              <a:ext cx="575371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TRIZ</a:t>
              </a:r>
            </a:p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(Theory of Inventive Problem Solving)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E162E4D-F094-714C-5375-16948212C7E6}"/>
                </a:ext>
              </a:extLst>
            </p:cNvPr>
            <p:cNvSpPr txBox="1"/>
            <p:nvPr/>
          </p:nvSpPr>
          <p:spPr>
            <a:xfrm>
              <a:off x="191215" y="6205968"/>
              <a:ext cx="4873449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b="0" i="0" dirty="0">
                  <a:solidFill>
                    <a:schemeClr val="bg1"/>
                  </a:solidFill>
                  <a:effectLst/>
                  <a:latin typeface="Montserrat" panose="00000500000000000000" pitchFamily="2" charset="0"/>
                </a:rPr>
                <a:t>"In the abstract world of ideas, everything is possible."</a:t>
              </a:r>
              <a:endParaRPr lang="en-IN" dirty="0">
                <a:solidFill>
                  <a:schemeClr val="bg1"/>
                </a:solidFill>
                <a:latin typeface="Montserrat" panose="00000500000000000000" pitchFamily="2" charset="0"/>
              </a:endParaRPr>
            </a:p>
          </p:txBody>
        </p:sp>
      </p:grpSp>
      <p:pic>
        <p:nvPicPr>
          <p:cNvPr id="53" name="Picture 4" descr="triz">
            <a:extLst>
              <a:ext uri="{FF2B5EF4-FFF2-40B4-BE49-F238E27FC236}">
                <a16:creationId xmlns:a16="http://schemas.microsoft.com/office/drawing/2014/main" id="{640BEAE6-BDE2-1B61-6DEA-4076036B5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688" y="3060652"/>
            <a:ext cx="1557419" cy="15574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72359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F0FE2F-D640-DA15-31A5-CBAF2A7708B5}"/>
              </a:ext>
            </a:extLst>
          </p:cNvPr>
          <p:cNvSpPr/>
          <p:nvPr/>
        </p:nvSpPr>
        <p:spPr>
          <a:xfrm>
            <a:off x="9840416" y="4773149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1EF0F0E-CB68-E9D9-200C-4AC94B4EBBC5}"/>
              </a:ext>
            </a:extLst>
          </p:cNvPr>
          <p:cNvGrpSpPr/>
          <p:nvPr/>
        </p:nvGrpSpPr>
        <p:grpSpPr>
          <a:xfrm>
            <a:off x="9820673" y="5257429"/>
            <a:ext cx="2304256" cy="1465701"/>
            <a:chOff x="7380313" y="5199619"/>
            <a:chExt cx="1728192" cy="1465700"/>
          </a:xfrm>
          <a:noFill/>
        </p:grpSpPr>
        <p:pic>
          <p:nvPicPr>
            <p:cNvPr id="15" name="Picture 3">
              <a:extLst>
                <a:ext uri="{FF2B5EF4-FFF2-40B4-BE49-F238E27FC236}">
                  <a16:creationId xmlns:a16="http://schemas.microsoft.com/office/drawing/2014/main" id="{70943764-0338-15F1-8086-99C7E8E1DA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3" y="5199619"/>
              <a:ext cx="1728192" cy="14657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B3CA521-9564-EBC5-65A1-BAB230C1AD38}"/>
                </a:ext>
              </a:extLst>
            </p:cNvPr>
            <p:cNvSpPr txBox="1"/>
            <p:nvPr/>
          </p:nvSpPr>
          <p:spPr>
            <a:xfrm>
              <a:off x="7848698" y="6080544"/>
              <a:ext cx="899766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solidFill>
                    <a:schemeClr val="bg1"/>
                  </a:solidFill>
                </a:rPr>
                <a:t>TRIZ</a:t>
              </a:r>
            </a:p>
          </p:txBody>
        </p:sp>
      </p:grpSp>
      <p:sp>
        <p:nvSpPr>
          <p:cNvPr id="8" name="Title 7">
            <a:extLst>
              <a:ext uri="{FF2B5EF4-FFF2-40B4-BE49-F238E27FC236}">
                <a16:creationId xmlns:a16="http://schemas.microsoft.com/office/drawing/2014/main" id="{9D6048DD-B85D-352B-50D1-9E875DFC3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F0"/>
                </a:solidFill>
              </a:rPr>
              <a:t>About TRIZ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993031-9B64-1B23-4780-E1099CC284BE}"/>
              </a:ext>
            </a:extLst>
          </p:cNvPr>
          <p:cNvSpPr txBox="1"/>
          <p:nvPr/>
        </p:nvSpPr>
        <p:spPr>
          <a:xfrm>
            <a:off x="976045" y="1589554"/>
            <a:ext cx="95755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4000" dirty="0">
                <a:latin typeface="Century Gothic" panose="020B0502020202020204" pitchFamily="34" charset="0"/>
              </a:rPr>
              <a:t>Offers a systematic framework to identify and resolve contradictions within systems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4000" dirty="0">
                <a:latin typeface="Century Gothic" panose="020B0502020202020204" pitchFamily="34" charset="0"/>
              </a:rPr>
              <a:t>Enhances creativity and productivity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4000" dirty="0">
                <a:latin typeface="Century Gothic" panose="020B0502020202020204" pitchFamily="34" charset="0"/>
              </a:rPr>
              <a:t>Facilitates the generation of ideas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4000" dirty="0">
                <a:latin typeface="Century Gothic" panose="020B0502020202020204" pitchFamily="34" charset="0"/>
              </a:rPr>
              <a:t>Makes space for innovation and uncover novel solutions</a:t>
            </a:r>
          </a:p>
        </p:txBody>
      </p:sp>
    </p:spTree>
    <p:extLst>
      <p:ext uri="{BB962C8B-B14F-4D97-AF65-F5344CB8AC3E}">
        <p14:creationId xmlns:p14="http://schemas.microsoft.com/office/powerpoint/2010/main" val="3019715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E785-162D-8FAF-1B82-DA6B0D781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8849"/>
            <a:ext cx="12192000" cy="1143000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592652"/>
            <a:r>
              <a:rPr lang="en-GB" b="1" dirty="0">
                <a:solidFill>
                  <a:schemeClr val="bg1"/>
                </a:solidFill>
              </a:rPr>
              <a:t>Let’s TRIZ- Part I</a:t>
            </a:r>
          </a:p>
        </p:txBody>
      </p:sp>
      <p:pic>
        <p:nvPicPr>
          <p:cNvPr id="5" name="Graphic 4" descr="Group brainstorm outline">
            <a:extLst>
              <a:ext uri="{FF2B5EF4-FFF2-40B4-BE49-F238E27FC236}">
                <a16:creationId xmlns:a16="http://schemas.microsoft.com/office/drawing/2014/main" id="{D2760B74-339E-25E9-1A0A-943E29F709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45824"/>
          <a:stretch/>
        </p:blipFill>
        <p:spPr>
          <a:xfrm>
            <a:off x="56064" y="3479904"/>
            <a:ext cx="2016224" cy="109230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F0FE2F-D640-DA15-31A5-CBAF2A7708B5}"/>
              </a:ext>
            </a:extLst>
          </p:cNvPr>
          <p:cNvSpPr/>
          <p:nvPr/>
        </p:nvSpPr>
        <p:spPr>
          <a:xfrm>
            <a:off x="9840416" y="4773149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pic>
        <p:nvPicPr>
          <p:cNvPr id="6" name="Graphic 5" descr="Group brainstorm outline">
            <a:extLst>
              <a:ext uri="{FF2B5EF4-FFF2-40B4-BE49-F238E27FC236}">
                <a16:creationId xmlns:a16="http://schemas.microsoft.com/office/drawing/2014/main" id="{9D1F71AD-65B6-2FA0-E6F0-E46F3E88CA1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5995" t="11071" r="35993" b="49578"/>
          <a:stretch/>
        </p:blipFill>
        <p:spPr>
          <a:xfrm>
            <a:off x="776144" y="2670656"/>
            <a:ext cx="576064" cy="809248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1717B5F6-BED1-F282-8D19-53A49DBDC2E5}"/>
              </a:ext>
            </a:extLst>
          </p:cNvPr>
          <p:cNvSpPr txBox="1">
            <a:spLocks/>
          </p:cNvSpPr>
          <p:nvPr/>
        </p:nvSpPr>
        <p:spPr>
          <a:xfrm>
            <a:off x="9517347" y="4547320"/>
            <a:ext cx="3094856" cy="768085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Segoe UI" panose="020B0502040204020203" pitchFamily="34" charset="0"/>
              </a:rPr>
              <a:t>8 minutes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1EF0F0E-CB68-E9D9-200C-4AC94B4EBBC5}"/>
              </a:ext>
            </a:extLst>
          </p:cNvPr>
          <p:cNvGrpSpPr/>
          <p:nvPr/>
        </p:nvGrpSpPr>
        <p:grpSpPr>
          <a:xfrm>
            <a:off x="9820673" y="5257429"/>
            <a:ext cx="2304256" cy="1465701"/>
            <a:chOff x="7380313" y="5199619"/>
            <a:chExt cx="1728192" cy="1465700"/>
          </a:xfrm>
          <a:noFill/>
        </p:grpSpPr>
        <p:pic>
          <p:nvPicPr>
            <p:cNvPr id="15" name="Picture 3">
              <a:extLst>
                <a:ext uri="{FF2B5EF4-FFF2-40B4-BE49-F238E27FC236}">
                  <a16:creationId xmlns:a16="http://schemas.microsoft.com/office/drawing/2014/main" id="{70943764-0338-15F1-8086-99C7E8E1DA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3" y="5199619"/>
              <a:ext cx="1728192" cy="14657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B3CA521-9564-EBC5-65A1-BAB230C1AD38}"/>
                </a:ext>
              </a:extLst>
            </p:cNvPr>
            <p:cNvSpPr txBox="1"/>
            <p:nvPr/>
          </p:nvSpPr>
          <p:spPr>
            <a:xfrm>
              <a:off x="7848698" y="6080544"/>
              <a:ext cx="899766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solidFill>
                    <a:schemeClr val="bg1"/>
                  </a:solidFill>
                </a:rPr>
                <a:t>TRIZ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CADD95D-2C54-13BC-A39E-1867DA18AF00}"/>
              </a:ext>
            </a:extLst>
          </p:cNvPr>
          <p:cNvSpPr txBox="1"/>
          <p:nvPr/>
        </p:nvSpPr>
        <p:spPr>
          <a:xfrm>
            <a:off x="2072288" y="1763900"/>
            <a:ext cx="822123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3200" dirty="0"/>
              <a:t>First alone, then in your group: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a list of all we can do to create </a:t>
            </a: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most dehumanizing patient experience and delay progress on the ambitions for palliative and end of life care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GB" sz="3200" dirty="0">
              <a:sym typeface="Lato"/>
            </a:endParaRPr>
          </a:p>
          <a:p>
            <a:endParaRPr lang="en-GB" sz="3200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3200" dirty="0"/>
              <a:t>Go wild with your thoughts!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3200" dirty="0"/>
              <a:t>Use post it notes -1 idea per post it!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GB" sz="3200" dirty="0"/>
              <a:t>Afterwards, all groups will debrief</a:t>
            </a:r>
          </a:p>
        </p:txBody>
      </p:sp>
    </p:spTree>
    <p:extLst>
      <p:ext uri="{BB962C8B-B14F-4D97-AF65-F5344CB8AC3E}">
        <p14:creationId xmlns:p14="http://schemas.microsoft.com/office/powerpoint/2010/main" val="4077133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E785-162D-8FAF-1B82-DA6B0D781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8849"/>
            <a:ext cx="12192000" cy="1143000"/>
          </a:xfrm>
          <a:solidFill>
            <a:srgbClr val="00B0F0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592652"/>
            <a:r>
              <a:rPr lang="en-GB" b="1" dirty="0">
                <a:solidFill>
                  <a:schemeClr val="bg1"/>
                </a:solidFill>
              </a:rPr>
              <a:t>Let’s TRIZ- Part II</a:t>
            </a:r>
          </a:p>
        </p:txBody>
      </p:sp>
      <p:pic>
        <p:nvPicPr>
          <p:cNvPr id="5" name="Graphic 4" descr="Group brainstorm outline">
            <a:extLst>
              <a:ext uri="{FF2B5EF4-FFF2-40B4-BE49-F238E27FC236}">
                <a16:creationId xmlns:a16="http://schemas.microsoft.com/office/drawing/2014/main" id="{D2760B74-339E-25E9-1A0A-943E29F709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45824"/>
          <a:stretch/>
        </p:blipFill>
        <p:spPr>
          <a:xfrm>
            <a:off x="56064" y="3479904"/>
            <a:ext cx="2016224" cy="109230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F0FE2F-D640-DA15-31A5-CBAF2A7708B5}"/>
              </a:ext>
            </a:extLst>
          </p:cNvPr>
          <p:cNvSpPr/>
          <p:nvPr/>
        </p:nvSpPr>
        <p:spPr>
          <a:xfrm>
            <a:off x="9840416" y="4773149"/>
            <a:ext cx="57606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pic>
        <p:nvPicPr>
          <p:cNvPr id="6" name="Graphic 5" descr="Group brainstorm outline">
            <a:extLst>
              <a:ext uri="{FF2B5EF4-FFF2-40B4-BE49-F238E27FC236}">
                <a16:creationId xmlns:a16="http://schemas.microsoft.com/office/drawing/2014/main" id="{9D1F71AD-65B6-2FA0-E6F0-E46F3E88CA1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5995" t="11071" r="35993" b="49578"/>
          <a:stretch/>
        </p:blipFill>
        <p:spPr>
          <a:xfrm>
            <a:off x="776144" y="2670656"/>
            <a:ext cx="576064" cy="809248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1717B5F6-BED1-F282-8D19-53A49DBDC2E5}"/>
              </a:ext>
            </a:extLst>
          </p:cNvPr>
          <p:cNvSpPr txBox="1">
            <a:spLocks/>
          </p:cNvSpPr>
          <p:nvPr/>
        </p:nvSpPr>
        <p:spPr>
          <a:xfrm>
            <a:off x="9517347" y="4547320"/>
            <a:ext cx="3094856" cy="768085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Segoe UI" panose="020B0502040204020203" pitchFamily="34" charset="0"/>
              </a:rPr>
              <a:t>5 minutes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1EF0F0E-CB68-E9D9-200C-4AC94B4EBBC5}"/>
              </a:ext>
            </a:extLst>
          </p:cNvPr>
          <p:cNvGrpSpPr/>
          <p:nvPr/>
        </p:nvGrpSpPr>
        <p:grpSpPr>
          <a:xfrm>
            <a:off x="9820673" y="5257429"/>
            <a:ext cx="2304256" cy="1465701"/>
            <a:chOff x="7380313" y="5199619"/>
            <a:chExt cx="1728192" cy="1465700"/>
          </a:xfrm>
          <a:noFill/>
        </p:grpSpPr>
        <p:pic>
          <p:nvPicPr>
            <p:cNvPr id="15" name="Picture 3">
              <a:extLst>
                <a:ext uri="{FF2B5EF4-FFF2-40B4-BE49-F238E27FC236}">
                  <a16:creationId xmlns:a16="http://schemas.microsoft.com/office/drawing/2014/main" id="{70943764-0338-15F1-8086-99C7E8E1DA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3" y="5199619"/>
              <a:ext cx="1728192" cy="14657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B3CA521-9564-EBC5-65A1-BAB230C1AD38}"/>
                </a:ext>
              </a:extLst>
            </p:cNvPr>
            <p:cNvSpPr txBox="1"/>
            <p:nvPr/>
          </p:nvSpPr>
          <p:spPr>
            <a:xfrm>
              <a:off x="7848698" y="6080544"/>
              <a:ext cx="899766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solidFill>
                    <a:schemeClr val="bg1"/>
                  </a:solidFill>
                </a:rPr>
                <a:t>TRIZ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CADD95D-2C54-13BC-A39E-1867DA18AF00}"/>
              </a:ext>
            </a:extLst>
          </p:cNvPr>
          <p:cNvSpPr txBox="1"/>
          <p:nvPr/>
        </p:nvSpPr>
        <p:spPr>
          <a:xfrm>
            <a:off x="2195245" y="1491849"/>
            <a:ext cx="822123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3600" dirty="0"/>
              <a:t>First alone, then in your group, </a:t>
            </a:r>
            <a:r>
              <a:rPr lang="en-GB" sz="3600" i="1" dirty="0"/>
              <a:t>go through your list and ask:</a:t>
            </a:r>
          </a:p>
          <a:p>
            <a:pPr marL="0" indent="0">
              <a:buNone/>
            </a:pPr>
            <a:endParaRPr lang="en-GB" sz="3600" i="1" dirty="0"/>
          </a:p>
          <a:p>
            <a:pPr marL="0" indent="0">
              <a:buNone/>
            </a:pP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we currently doing that reflects the first list we just created?</a:t>
            </a:r>
          </a:p>
          <a:p>
            <a:pPr marL="0" indent="0">
              <a:buNone/>
            </a:pPr>
            <a:endParaRPr lang="en-GB" sz="3600" b="1" i="1" dirty="0"/>
          </a:p>
          <a:p>
            <a:r>
              <a:rPr lang="en-GB" sz="3600" dirty="0"/>
              <a:t>Be unforgiving about these items and talk about their impact</a:t>
            </a:r>
          </a:p>
          <a:p>
            <a:r>
              <a:rPr lang="en-GB" sz="3600" dirty="0"/>
              <a:t>After, all groups will debrief</a:t>
            </a:r>
          </a:p>
        </p:txBody>
      </p:sp>
    </p:spTree>
    <p:extLst>
      <p:ext uri="{BB962C8B-B14F-4D97-AF65-F5344CB8AC3E}">
        <p14:creationId xmlns:p14="http://schemas.microsoft.com/office/powerpoint/2010/main" val="2960277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4066</TotalTime>
  <Words>417</Words>
  <Application>Microsoft Office PowerPoint</Application>
  <PresentationFormat>Widescreen</PresentationFormat>
  <Paragraphs>75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Courier New</vt:lpstr>
      <vt:lpstr>Montserrat</vt:lpstr>
      <vt:lpstr>Mystical Woods Rough Script</vt:lpstr>
      <vt:lpstr>Office Theme</vt:lpstr>
      <vt:lpstr>Liberating Structures: TRIZ</vt:lpstr>
      <vt:lpstr>A quick story: correcting a failed rapid discharge </vt:lpstr>
      <vt:lpstr>PowerPoint Presentation</vt:lpstr>
      <vt:lpstr>PowerPoint Presentation</vt:lpstr>
      <vt:lpstr>PowerPoint Presentation</vt:lpstr>
      <vt:lpstr>PowerPoint Presentation</vt:lpstr>
      <vt:lpstr>About TRIZ</vt:lpstr>
      <vt:lpstr>Let’s TRIZ- Part I</vt:lpstr>
      <vt:lpstr>Let’s TRIZ- Part II</vt:lpstr>
      <vt:lpstr>Let’s TRIZ- Part III</vt:lpstr>
      <vt:lpstr>Final Thoughts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Yvonne Morgan</dc:creator>
  <cp:lastModifiedBy>Guy Peryer (HSC - Staff)</cp:lastModifiedBy>
  <cp:revision>111</cp:revision>
  <dcterms:created xsi:type="dcterms:W3CDTF">2024-04-23T08:43:39Z</dcterms:created>
  <dcterms:modified xsi:type="dcterms:W3CDTF">2024-04-29T11:16:05Z</dcterms:modified>
</cp:coreProperties>
</file>