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415D0-ECAD-45FF-9EF5-CF2DC0AAD300}" type="datetimeFigureOut">
              <a:rPr lang="en-GB" smtClean="0"/>
              <a:t>26/02/2024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37B7B-E321-466A-9E32-94CA01A095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4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Need to add in SF Photo- Should we add </a:t>
            </a:r>
            <a:r>
              <a:rPr lang="en-GB" dirty="0" err="1"/>
              <a:t>Simcomm</a:t>
            </a:r>
            <a:r>
              <a:rPr lang="en-GB" dirty="0"/>
              <a:t> Academy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4AFDC-B201-4962-8BAB-2BC46F5B66E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3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14B0E-018A-5264-E45B-9C147641A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98C7C-2F14-5AEF-9EDC-C13F9C51B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F90D8-2244-075F-116B-79B38DE5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23" y="1038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1913F-30B4-4C37-3F2C-59B04A9A6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23" y="3918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8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ub Slide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EAE7B-A909-978B-5F03-D1384C16E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4B38B-16DB-19D3-925E-915FF22CF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ub Slide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8F42C-B782-4DC9-36F4-707540D87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A789C-87D3-684C-1B99-2B8B4E7B8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0DB9F7-DB1F-1A72-FC78-74BFD65D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tandard Sub Slide 0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F35A-48B1-35A7-94C8-747CBF16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tandard Sub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4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1DB0F-1A0C-D853-79F7-4DC3C0FCD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256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F317DB-22D7-FC89-AC58-A224609D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58614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D23892-1589-CB40-D1EC-4D19008EDDAF}"/>
              </a:ext>
            </a:extLst>
          </p:cNvPr>
          <p:cNvSpPr txBox="1"/>
          <p:nvPr/>
        </p:nvSpPr>
        <p:spPr>
          <a:xfrm>
            <a:off x="94512" y="57404"/>
            <a:ext cx="3728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the team </a:t>
            </a:r>
          </a:p>
        </p:txBody>
      </p:sp>
      <p:pic>
        <p:nvPicPr>
          <p:cNvPr id="4" name="Picture 3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9A1DF783-E432-7E7F-4EFF-1AEAAA73C7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896" b="50000"/>
          <a:stretch/>
        </p:blipFill>
        <p:spPr>
          <a:xfrm>
            <a:off x="4048645" y="1877771"/>
            <a:ext cx="2520000" cy="81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A close-up of a sign&#10;&#10;Description automatically generated">
            <a:extLst>
              <a:ext uri="{FF2B5EF4-FFF2-40B4-BE49-F238E27FC236}">
                <a16:creationId xmlns:a16="http://schemas.microsoft.com/office/drawing/2014/main" id="{D54A0F08-AF94-5DC8-37FB-105C47A9C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066" y="5750735"/>
            <a:ext cx="906748" cy="9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ead and shoulders shot of Carla Avery on her graduation day wearing her gown and hat">
            <a:extLst>
              <a:ext uri="{FF2B5EF4-FFF2-40B4-BE49-F238E27FC236}">
                <a16:creationId xmlns:a16="http://schemas.microsoft.com/office/drawing/2014/main" id="{84C790CE-CF4E-36EE-1B8E-3E7AD6C9F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45" y="854318"/>
            <a:ext cx="1332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F6A72B-063C-8BCC-690E-1263338089BE}"/>
              </a:ext>
            </a:extLst>
          </p:cNvPr>
          <p:cNvSpPr txBox="1"/>
          <p:nvPr/>
        </p:nvSpPr>
        <p:spPr>
          <a:xfrm>
            <a:off x="1852333" y="892120"/>
            <a:ext cx="3234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Carla Avery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ssociate Professor for Midwifery and Lead Midwife for Education (LME)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01C2A0-9E41-24ED-EDBF-1F59C0E9DB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5634" r="12947" b="11871"/>
          <a:stretch/>
        </p:blipFill>
        <p:spPr bwMode="auto">
          <a:xfrm>
            <a:off x="295645" y="2528999"/>
            <a:ext cx="1255731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4BEB3B-6F12-27CC-AC72-06C52046DF27}"/>
              </a:ext>
            </a:extLst>
          </p:cNvPr>
          <p:cNvSpPr txBox="1"/>
          <p:nvPr/>
        </p:nvSpPr>
        <p:spPr>
          <a:xfrm>
            <a:off x="1745300" y="2693148"/>
            <a:ext cx="3141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Anda Bowring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MatNeoSIP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 Midwifery &amp; Neonatal Clinical Improvement Lead at the John Radcliffe Hospital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CCE219D1-45AA-BA52-8F22-0FBAE6DBE59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/>
          <a:stretch/>
        </p:blipFill>
        <p:spPr bwMode="auto">
          <a:xfrm>
            <a:off x="7054389" y="189409"/>
            <a:ext cx="12701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6EDD7F5-4FD4-07D7-47D8-C002A2DD5674}"/>
              </a:ext>
            </a:extLst>
          </p:cNvPr>
          <p:cNvSpPr txBox="1"/>
          <p:nvPr/>
        </p:nvSpPr>
        <p:spPr>
          <a:xfrm>
            <a:off x="8436838" y="171219"/>
            <a:ext cx="332024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Michelle East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Director of Midwifery at Buckinghamshire Healthcare NHS Trust</a:t>
            </a:r>
          </a:p>
        </p:txBody>
      </p:sp>
      <p:pic>
        <p:nvPicPr>
          <p:cNvPr id="30" name="Picture 2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3D846CED-CE8A-AFB2-9E04-18003C90CC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7" t="7041" r="18403" b="12371"/>
          <a:stretch/>
        </p:blipFill>
        <p:spPr bwMode="auto">
          <a:xfrm>
            <a:off x="7054389" y="1560702"/>
            <a:ext cx="1224000" cy="1522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680274A-EC17-78CE-A7F9-585E0417BF57}"/>
              </a:ext>
            </a:extLst>
          </p:cNvPr>
          <p:cNvSpPr txBox="1"/>
          <p:nvPr/>
        </p:nvSpPr>
        <p:spPr>
          <a:xfrm>
            <a:off x="8436839" y="1906483"/>
            <a:ext cx="3320249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Eileen Dudley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 Programme Lead &amp;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MatNeoSIP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Lead Health Innovation Oxford and Thames Valley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AutoShape 12">
            <a:extLst>
              <a:ext uri="{FF2B5EF4-FFF2-40B4-BE49-F238E27FC236}">
                <a16:creationId xmlns:a16="http://schemas.microsoft.com/office/drawing/2014/main" id="{039EA26C-CCE0-988C-4AEE-ED771A65B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38499" y="480598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969D269F-079F-050D-5E17-C78132FD53A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521" t="15054" r="1521" b="9273"/>
          <a:stretch/>
        </p:blipFill>
        <p:spPr>
          <a:xfrm>
            <a:off x="7043304" y="3200583"/>
            <a:ext cx="1292305" cy="1471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01EC4D2-BF2F-40D8-F0DC-602F1A655468}"/>
              </a:ext>
            </a:extLst>
          </p:cNvPr>
          <p:cNvSpPr txBox="1"/>
          <p:nvPr/>
        </p:nvSpPr>
        <p:spPr>
          <a:xfrm>
            <a:off x="8526303" y="3468798"/>
            <a:ext cx="31413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 Gradwell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Support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 Innovation Oxford and Thames Valley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DF43D2-9FFB-B5D0-6C90-AFC778475A7C}"/>
              </a:ext>
            </a:extLst>
          </p:cNvPr>
          <p:cNvSpPr txBox="1"/>
          <p:nvPr/>
        </p:nvSpPr>
        <p:spPr>
          <a:xfrm>
            <a:off x="1745300" y="4898493"/>
            <a:ext cx="321155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Jo Lawrence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, CEO Back to Life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Fellow of the Higher Education Academy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Educator for the RCUK and ALSG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RCUK Instructor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Executive Board Member RCUK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Coach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4B1CFD6-064B-9CCF-8080-68D83D418AB1}"/>
              </a:ext>
            </a:extLst>
          </p:cNvPr>
          <p:cNvSpPr txBox="1"/>
          <p:nvPr/>
        </p:nvSpPr>
        <p:spPr>
          <a:xfrm>
            <a:off x="8526303" y="4984785"/>
            <a:ext cx="3141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Samantha Fleming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 Midwife Royal Berkshire Hospital NHS FT</a:t>
            </a:r>
          </a:p>
        </p:txBody>
      </p:sp>
      <p:pic>
        <p:nvPicPr>
          <p:cNvPr id="5" name="Picture 4" descr="A person wearing glasses and a pearl necklace&#10;&#10;Description automatically generated">
            <a:extLst>
              <a:ext uri="{FF2B5EF4-FFF2-40B4-BE49-F238E27FC236}">
                <a16:creationId xmlns:a16="http://schemas.microsoft.com/office/drawing/2014/main" id="{615E3BE2-92F4-40A2-5432-F4108F616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265" y="4671680"/>
            <a:ext cx="1404000" cy="18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95D8F2-56C7-43A6-5D14-55716F507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4389" y="4839933"/>
            <a:ext cx="1296000" cy="1605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4004575"/>
      </p:ext>
    </p:extLst>
  </p:cSld>
  <p:clrMapOvr>
    <a:masterClrMapping/>
  </p:clrMapOvr>
</p:sld>
</file>

<file path=ppt/theme/theme1.xml><?xml version="1.0" encoding="utf-8"?>
<a:theme xmlns:a="http://schemas.openxmlformats.org/drawingml/2006/main" name="AHSN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115</Words>
  <Application>Microsoft Office PowerPoint</Application>
  <PresentationFormat>Widescreen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AHSN Master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Eileen Dudley</dc:creator>
  <cp:lastModifiedBy>Eileen Dudley</cp:lastModifiedBy>
  <cp:revision>2</cp:revision>
  <dcterms:created xsi:type="dcterms:W3CDTF">2024-02-26T13:24:43Z</dcterms:created>
  <dcterms:modified xsi:type="dcterms:W3CDTF">2024-02-26T18:40:15Z</dcterms:modified>
</cp:coreProperties>
</file>